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264" r:id="rId3"/>
    <p:sldId id="259" r:id="rId4"/>
    <p:sldId id="267" r:id="rId5"/>
    <p:sldId id="260" r:id="rId6"/>
    <p:sldId id="263" r:id="rId7"/>
    <p:sldId id="266" r:id="rId8"/>
    <p:sldId id="261" r:id="rId9"/>
    <p:sldId id="265" r:id="rId10"/>
    <p:sldId id="269" r:id="rId11"/>
    <p:sldId id="257" r:id="rId12"/>
    <p:sldId id="268" r:id="rId13"/>
    <p:sldId id="272" r:id="rId14"/>
    <p:sldId id="270" r:id="rId15"/>
    <p:sldId id="271" r:id="rId16"/>
    <p:sldId id="27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83" autoAdjust="0"/>
  </p:normalViewPr>
  <p:slideViewPr>
    <p:cSldViewPr snapToGrid="0" snapToObject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3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9D189-D4F8-42E8-BE7B-AED69B595513}" type="doc">
      <dgm:prSet loTypeId="urn:microsoft.com/office/officeart/2005/8/layout/matrix1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943151E-82B1-4620-A64B-251A0C5136FA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Budget</a:t>
          </a:r>
          <a:endParaRPr lang="en-US" dirty="0">
            <a:solidFill>
              <a:srgbClr val="002060"/>
            </a:solidFill>
          </a:endParaRPr>
        </a:p>
      </dgm:t>
    </dgm:pt>
    <dgm:pt modelId="{741008A2-D7EE-4337-8373-444233FED789}" type="parTrans" cxnId="{837CFA6F-00F6-49F5-B589-913301148526}">
      <dgm:prSet/>
      <dgm:spPr/>
      <dgm:t>
        <a:bodyPr/>
        <a:lstStyle/>
        <a:p>
          <a:endParaRPr lang="en-US"/>
        </a:p>
      </dgm:t>
    </dgm:pt>
    <dgm:pt modelId="{90DA86C9-97EF-4A8D-9914-49B3A6D15CBB}" type="sibTrans" cxnId="{837CFA6F-00F6-49F5-B589-913301148526}">
      <dgm:prSet/>
      <dgm:spPr/>
      <dgm:t>
        <a:bodyPr/>
        <a:lstStyle/>
        <a:p>
          <a:endParaRPr lang="en-US"/>
        </a:p>
      </dgm:t>
    </dgm:pt>
    <dgm:pt modelId="{3F61D8E2-2D31-4CCA-93EE-9975F974FE2E}">
      <dgm:prSet phldrT="[Text]"/>
      <dgm:spPr/>
      <dgm:t>
        <a:bodyPr/>
        <a:lstStyle/>
        <a:p>
          <a:r>
            <a:rPr lang="en-US" dirty="0" smtClean="0"/>
            <a:t>Zero Based Budgeting</a:t>
          </a:r>
          <a:endParaRPr lang="en-US" dirty="0"/>
        </a:p>
      </dgm:t>
    </dgm:pt>
    <dgm:pt modelId="{F553BE3E-DE51-4BE6-BCD3-852499221A7C}" type="parTrans" cxnId="{6690609C-82CB-4C7D-B91B-66994F021B94}">
      <dgm:prSet/>
      <dgm:spPr/>
      <dgm:t>
        <a:bodyPr/>
        <a:lstStyle/>
        <a:p>
          <a:endParaRPr lang="en-US"/>
        </a:p>
      </dgm:t>
    </dgm:pt>
    <dgm:pt modelId="{84C1D495-2B28-4E0F-88FA-617D6FF59DFA}" type="sibTrans" cxnId="{6690609C-82CB-4C7D-B91B-66994F021B94}">
      <dgm:prSet/>
      <dgm:spPr/>
      <dgm:t>
        <a:bodyPr/>
        <a:lstStyle/>
        <a:p>
          <a:endParaRPr lang="en-US"/>
        </a:p>
      </dgm:t>
    </dgm:pt>
    <dgm:pt modelId="{9D9B1491-D02D-42C4-910D-73841FA667F4}">
      <dgm:prSet phldrT="[Text]"/>
      <dgm:spPr/>
      <dgm:t>
        <a:bodyPr/>
        <a:lstStyle/>
        <a:p>
          <a:r>
            <a:rPr lang="en-US" dirty="0" smtClean="0"/>
            <a:t>Traditional Budgeting</a:t>
          </a:r>
          <a:endParaRPr lang="en-US" dirty="0"/>
        </a:p>
      </dgm:t>
    </dgm:pt>
    <dgm:pt modelId="{4536679B-ECBE-40AE-9038-7E27A4C4DBEE}" type="parTrans" cxnId="{C490F754-1615-47EB-A91F-2C376917E8E6}">
      <dgm:prSet/>
      <dgm:spPr/>
      <dgm:t>
        <a:bodyPr/>
        <a:lstStyle/>
        <a:p>
          <a:endParaRPr lang="en-US"/>
        </a:p>
      </dgm:t>
    </dgm:pt>
    <dgm:pt modelId="{A5A3A1E7-58A0-46C2-9C49-A4339EF33365}" type="sibTrans" cxnId="{C490F754-1615-47EB-A91F-2C376917E8E6}">
      <dgm:prSet/>
      <dgm:spPr/>
      <dgm:t>
        <a:bodyPr/>
        <a:lstStyle/>
        <a:p>
          <a:endParaRPr lang="en-US"/>
        </a:p>
      </dgm:t>
    </dgm:pt>
    <dgm:pt modelId="{1ABF0227-DBB1-458D-98B8-E3E32C649912}">
      <dgm:prSet phldrT="[Text]"/>
      <dgm:spPr/>
      <dgm:t>
        <a:bodyPr/>
        <a:lstStyle/>
        <a:p>
          <a:r>
            <a:rPr lang="en-US" dirty="0" smtClean="0"/>
            <a:t>Incremental Budgeting</a:t>
          </a:r>
          <a:endParaRPr lang="en-US" dirty="0"/>
        </a:p>
      </dgm:t>
    </dgm:pt>
    <dgm:pt modelId="{9FDAD0CB-9271-45FB-A5EA-038820A65269}" type="parTrans" cxnId="{B1C658D3-FBB5-4B75-B711-E16678C4FE5B}">
      <dgm:prSet/>
      <dgm:spPr/>
      <dgm:t>
        <a:bodyPr/>
        <a:lstStyle/>
        <a:p>
          <a:endParaRPr lang="en-US"/>
        </a:p>
      </dgm:t>
    </dgm:pt>
    <dgm:pt modelId="{5128D4F1-AC07-4C8A-A38D-9A74AE2EB6D6}" type="sibTrans" cxnId="{B1C658D3-FBB5-4B75-B711-E16678C4FE5B}">
      <dgm:prSet/>
      <dgm:spPr/>
      <dgm:t>
        <a:bodyPr/>
        <a:lstStyle/>
        <a:p>
          <a:endParaRPr lang="en-US"/>
        </a:p>
      </dgm:t>
    </dgm:pt>
    <dgm:pt modelId="{5B4A9CB5-0997-48F5-B77F-00979473DA0A}">
      <dgm:prSet phldrT="[Text]"/>
      <dgm:spPr/>
      <dgm:t>
        <a:bodyPr/>
        <a:lstStyle/>
        <a:p>
          <a:r>
            <a:rPr lang="en-US" dirty="0" smtClean="0"/>
            <a:t>Activity Based Budgeting</a:t>
          </a:r>
          <a:endParaRPr lang="en-US" dirty="0"/>
        </a:p>
      </dgm:t>
    </dgm:pt>
    <dgm:pt modelId="{1549835A-C644-40B0-9180-D36D13E63457}" type="parTrans" cxnId="{C86C9258-023C-4FAA-A795-112CD9E29572}">
      <dgm:prSet/>
      <dgm:spPr/>
      <dgm:t>
        <a:bodyPr/>
        <a:lstStyle/>
        <a:p>
          <a:endParaRPr lang="en-US"/>
        </a:p>
      </dgm:t>
    </dgm:pt>
    <dgm:pt modelId="{6A7F4E0F-D735-43F5-88C2-D04EEC2CB2FE}" type="sibTrans" cxnId="{C86C9258-023C-4FAA-A795-112CD9E29572}">
      <dgm:prSet/>
      <dgm:spPr/>
      <dgm:t>
        <a:bodyPr/>
        <a:lstStyle/>
        <a:p>
          <a:endParaRPr lang="en-US"/>
        </a:p>
      </dgm:t>
    </dgm:pt>
    <dgm:pt modelId="{612D17B9-2538-4024-ACC5-7782DE5461BB}" type="pres">
      <dgm:prSet presAssocID="{8CC9D189-D4F8-42E8-BE7B-AED69B59551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2AA791-3C46-41D8-92CA-06B7CF902384}" type="pres">
      <dgm:prSet presAssocID="{8CC9D189-D4F8-42E8-BE7B-AED69B595513}" presName="matrix" presStyleCnt="0"/>
      <dgm:spPr/>
    </dgm:pt>
    <dgm:pt modelId="{DA38B1F9-4CCF-42C7-B424-8EA56178052D}" type="pres">
      <dgm:prSet presAssocID="{8CC9D189-D4F8-42E8-BE7B-AED69B595513}" presName="tile1" presStyleLbl="node1" presStyleIdx="0" presStyleCnt="4"/>
      <dgm:spPr/>
      <dgm:t>
        <a:bodyPr/>
        <a:lstStyle/>
        <a:p>
          <a:endParaRPr lang="en-US"/>
        </a:p>
      </dgm:t>
    </dgm:pt>
    <dgm:pt modelId="{464ED011-4CEB-49F2-9487-A4EF68948D6F}" type="pres">
      <dgm:prSet presAssocID="{8CC9D189-D4F8-42E8-BE7B-AED69B59551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32E65-1C0C-47BC-BACE-8F56A9E06A4C}" type="pres">
      <dgm:prSet presAssocID="{8CC9D189-D4F8-42E8-BE7B-AED69B595513}" presName="tile2" presStyleLbl="node1" presStyleIdx="1" presStyleCnt="4"/>
      <dgm:spPr/>
      <dgm:t>
        <a:bodyPr/>
        <a:lstStyle/>
        <a:p>
          <a:endParaRPr lang="en-US"/>
        </a:p>
      </dgm:t>
    </dgm:pt>
    <dgm:pt modelId="{EDE0BE9C-33B7-45E1-BCCE-88CF5412F1DC}" type="pres">
      <dgm:prSet presAssocID="{8CC9D189-D4F8-42E8-BE7B-AED69B59551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DF823-0B61-4334-A8B6-61F3995168D6}" type="pres">
      <dgm:prSet presAssocID="{8CC9D189-D4F8-42E8-BE7B-AED69B595513}" presName="tile3" presStyleLbl="node1" presStyleIdx="2" presStyleCnt="4"/>
      <dgm:spPr/>
      <dgm:t>
        <a:bodyPr/>
        <a:lstStyle/>
        <a:p>
          <a:endParaRPr lang="en-US"/>
        </a:p>
      </dgm:t>
    </dgm:pt>
    <dgm:pt modelId="{B32B0434-7590-4A58-BD38-766AA61A3B57}" type="pres">
      <dgm:prSet presAssocID="{8CC9D189-D4F8-42E8-BE7B-AED69B59551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86852-B65A-40C2-9589-3317C99559EF}" type="pres">
      <dgm:prSet presAssocID="{8CC9D189-D4F8-42E8-BE7B-AED69B595513}" presName="tile4" presStyleLbl="node1" presStyleIdx="3" presStyleCnt="4"/>
      <dgm:spPr/>
      <dgm:t>
        <a:bodyPr/>
        <a:lstStyle/>
        <a:p>
          <a:endParaRPr lang="en-US"/>
        </a:p>
      </dgm:t>
    </dgm:pt>
    <dgm:pt modelId="{44406B9D-DF87-4FF9-BDC9-9BA8580C7CF2}" type="pres">
      <dgm:prSet presAssocID="{8CC9D189-D4F8-42E8-BE7B-AED69B59551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F2924-3E39-4ADB-9B0E-460B641F83AF}" type="pres">
      <dgm:prSet presAssocID="{8CC9D189-D4F8-42E8-BE7B-AED69B59551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D116B-7756-4570-945A-82D4AE6DDBCA}" type="presOf" srcId="{5B4A9CB5-0997-48F5-B77F-00979473DA0A}" destId="{44406B9D-DF87-4FF9-BDC9-9BA8580C7CF2}" srcOrd="1" destOrd="0" presId="urn:microsoft.com/office/officeart/2005/8/layout/matrix1"/>
    <dgm:cxn modelId="{C86C9258-023C-4FAA-A795-112CD9E29572}" srcId="{2943151E-82B1-4620-A64B-251A0C5136FA}" destId="{5B4A9CB5-0997-48F5-B77F-00979473DA0A}" srcOrd="3" destOrd="0" parTransId="{1549835A-C644-40B0-9180-D36D13E63457}" sibTransId="{6A7F4E0F-D735-43F5-88C2-D04EEC2CB2FE}"/>
    <dgm:cxn modelId="{57408A76-8B4B-45D4-8CC3-838CA8C05509}" type="presOf" srcId="{2943151E-82B1-4620-A64B-251A0C5136FA}" destId="{F38F2924-3E39-4ADB-9B0E-460B641F83AF}" srcOrd="0" destOrd="0" presId="urn:microsoft.com/office/officeart/2005/8/layout/matrix1"/>
    <dgm:cxn modelId="{9DFAD6D7-6E7A-4EFD-A286-C571B974CC11}" type="presOf" srcId="{5B4A9CB5-0997-48F5-B77F-00979473DA0A}" destId="{44D86852-B65A-40C2-9589-3317C99559EF}" srcOrd="0" destOrd="0" presId="urn:microsoft.com/office/officeart/2005/8/layout/matrix1"/>
    <dgm:cxn modelId="{31589178-6440-4B89-BAA6-BEACEBC44F52}" type="presOf" srcId="{3F61D8E2-2D31-4CCA-93EE-9975F974FE2E}" destId="{464ED011-4CEB-49F2-9487-A4EF68948D6F}" srcOrd="1" destOrd="0" presId="urn:microsoft.com/office/officeart/2005/8/layout/matrix1"/>
    <dgm:cxn modelId="{837CFA6F-00F6-49F5-B589-913301148526}" srcId="{8CC9D189-D4F8-42E8-BE7B-AED69B595513}" destId="{2943151E-82B1-4620-A64B-251A0C5136FA}" srcOrd="0" destOrd="0" parTransId="{741008A2-D7EE-4337-8373-444233FED789}" sibTransId="{90DA86C9-97EF-4A8D-9914-49B3A6D15CBB}"/>
    <dgm:cxn modelId="{87ADC6ED-C460-470D-AD4A-584A45897227}" type="presOf" srcId="{9D9B1491-D02D-42C4-910D-73841FA667F4}" destId="{4CC32E65-1C0C-47BC-BACE-8F56A9E06A4C}" srcOrd="0" destOrd="0" presId="urn:microsoft.com/office/officeart/2005/8/layout/matrix1"/>
    <dgm:cxn modelId="{B1C658D3-FBB5-4B75-B711-E16678C4FE5B}" srcId="{2943151E-82B1-4620-A64B-251A0C5136FA}" destId="{1ABF0227-DBB1-458D-98B8-E3E32C649912}" srcOrd="2" destOrd="0" parTransId="{9FDAD0CB-9271-45FB-A5EA-038820A65269}" sibTransId="{5128D4F1-AC07-4C8A-A38D-9A74AE2EB6D6}"/>
    <dgm:cxn modelId="{C490F754-1615-47EB-A91F-2C376917E8E6}" srcId="{2943151E-82B1-4620-A64B-251A0C5136FA}" destId="{9D9B1491-D02D-42C4-910D-73841FA667F4}" srcOrd="1" destOrd="0" parTransId="{4536679B-ECBE-40AE-9038-7E27A4C4DBEE}" sibTransId="{A5A3A1E7-58A0-46C2-9C49-A4339EF33365}"/>
    <dgm:cxn modelId="{1CF823B5-8178-40E5-A065-E516022B13AF}" type="presOf" srcId="{3F61D8E2-2D31-4CCA-93EE-9975F974FE2E}" destId="{DA38B1F9-4CCF-42C7-B424-8EA56178052D}" srcOrd="0" destOrd="0" presId="urn:microsoft.com/office/officeart/2005/8/layout/matrix1"/>
    <dgm:cxn modelId="{6690609C-82CB-4C7D-B91B-66994F021B94}" srcId="{2943151E-82B1-4620-A64B-251A0C5136FA}" destId="{3F61D8E2-2D31-4CCA-93EE-9975F974FE2E}" srcOrd="0" destOrd="0" parTransId="{F553BE3E-DE51-4BE6-BCD3-852499221A7C}" sibTransId="{84C1D495-2B28-4E0F-88FA-617D6FF59DFA}"/>
    <dgm:cxn modelId="{364CA791-C9AF-4471-B1B5-8C3CA3D593C1}" type="presOf" srcId="{1ABF0227-DBB1-458D-98B8-E3E32C649912}" destId="{B32B0434-7590-4A58-BD38-766AA61A3B57}" srcOrd="1" destOrd="0" presId="urn:microsoft.com/office/officeart/2005/8/layout/matrix1"/>
    <dgm:cxn modelId="{FB6399B7-B9DD-4E08-BB14-BFBFA02B8A6A}" type="presOf" srcId="{9D9B1491-D02D-42C4-910D-73841FA667F4}" destId="{EDE0BE9C-33B7-45E1-BCCE-88CF5412F1DC}" srcOrd="1" destOrd="0" presId="urn:microsoft.com/office/officeart/2005/8/layout/matrix1"/>
    <dgm:cxn modelId="{7A8FDFBF-BC19-4324-9E5E-DDF4982C82FE}" type="presOf" srcId="{8CC9D189-D4F8-42E8-BE7B-AED69B595513}" destId="{612D17B9-2538-4024-ACC5-7782DE5461BB}" srcOrd="0" destOrd="0" presId="urn:microsoft.com/office/officeart/2005/8/layout/matrix1"/>
    <dgm:cxn modelId="{D3D1A184-58DE-4151-8D32-3C9F2A7216DF}" type="presOf" srcId="{1ABF0227-DBB1-458D-98B8-E3E32C649912}" destId="{749DF823-0B61-4334-A8B6-61F3995168D6}" srcOrd="0" destOrd="0" presId="urn:microsoft.com/office/officeart/2005/8/layout/matrix1"/>
    <dgm:cxn modelId="{819EC92C-6702-4083-A275-AEE2E4ED50B1}" type="presParOf" srcId="{612D17B9-2538-4024-ACC5-7782DE5461BB}" destId="{C62AA791-3C46-41D8-92CA-06B7CF902384}" srcOrd="0" destOrd="0" presId="urn:microsoft.com/office/officeart/2005/8/layout/matrix1"/>
    <dgm:cxn modelId="{D126E98C-D638-46DB-AE15-B6DBC5FDCC64}" type="presParOf" srcId="{C62AA791-3C46-41D8-92CA-06B7CF902384}" destId="{DA38B1F9-4CCF-42C7-B424-8EA56178052D}" srcOrd="0" destOrd="0" presId="urn:microsoft.com/office/officeart/2005/8/layout/matrix1"/>
    <dgm:cxn modelId="{CE2B8644-7AF4-43A7-8AFE-0A98ED75B523}" type="presParOf" srcId="{C62AA791-3C46-41D8-92CA-06B7CF902384}" destId="{464ED011-4CEB-49F2-9487-A4EF68948D6F}" srcOrd="1" destOrd="0" presId="urn:microsoft.com/office/officeart/2005/8/layout/matrix1"/>
    <dgm:cxn modelId="{A716CA8E-4175-4E58-B17D-88F73226B800}" type="presParOf" srcId="{C62AA791-3C46-41D8-92CA-06B7CF902384}" destId="{4CC32E65-1C0C-47BC-BACE-8F56A9E06A4C}" srcOrd="2" destOrd="0" presId="urn:microsoft.com/office/officeart/2005/8/layout/matrix1"/>
    <dgm:cxn modelId="{518B724B-0F6D-4A86-B446-586BAE3983E1}" type="presParOf" srcId="{C62AA791-3C46-41D8-92CA-06B7CF902384}" destId="{EDE0BE9C-33B7-45E1-BCCE-88CF5412F1DC}" srcOrd="3" destOrd="0" presId="urn:microsoft.com/office/officeart/2005/8/layout/matrix1"/>
    <dgm:cxn modelId="{329D688A-D12A-46D1-BC72-46B1407DF039}" type="presParOf" srcId="{C62AA791-3C46-41D8-92CA-06B7CF902384}" destId="{749DF823-0B61-4334-A8B6-61F3995168D6}" srcOrd="4" destOrd="0" presId="urn:microsoft.com/office/officeart/2005/8/layout/matrix1"/>
    <dgm:cxn modelId="{68E46A26-5732-4684-94DA-1F9131C908AC}" type="presParOf" srcId="{C62AA791-3C46-41D8-92CA-06B7CF902384}" destId="{B32B0434-7590-4A58-BD38-766AA61A3B57}" srcOrd="5" destOrd="0" presId="urn:microsoft.com/office/officeart/2005/8/layout/matrix1"/>
    <dgm:cxn modelId="{B66906F0-4952-4B78-B242-0C5CBB65AB62}" type="presParOf" srcId="{C62AA791-3C46-41D8-92CA-06B7CF902384}" destId="{44D86852-B65A-40C2-9589-3317C99559EF}" srcOrd="6" destOrd="0" presId="urn:microsoft.com/office/officeart/2005/8/layout/matrix1"/>
    <dgm:cxn modelId="{0F9069E1-92AB-4EE2-8B83-025BB8E83121}" type="presParOf" srcId="{C62AA791-3C46-41D8-92CA-06B7CF902384}" destId="{44406B9D-DF87-4FF9-BDC9-9BA8580C7CF2}" srcOrd="7" destOrd="0" presId="urn:microsoft.com/office/officeart/2005/8/layout/matrix1"/>
    <dgm:cxn modelId="{BD2C7D60-88B2-42AC-A48F-440C6A2980F0}" type="presParOf" srcId="{612D17B9-2538-4024-ACC5-7782DE5461BB}" destId="{F38F2924-3E39-4ADB-9B0E-460B641F83A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10848-3C9C-4714-9F5C-3229BF2FBD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08BB60-B431-479B-AFD8-6BF6ACDD0CEC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A2D77A89-6423-4263-807E-7BEAB8C0A2FB}" type="parTrans" cxnId="{67ADB178-1846-4F49-8C60-EB53C5B3DF11}">
      <dgm:prSet/>
      <dgm:spPr/>
      <dgm:t>
        <a:bodyPr/>
        <a:lstStyle/>
        <a:p>
          <a:endParaRPr lang="en-US"/>
        </a:p>
      </dgm:t>
    </dgm:pt>
    <dgm:pt modelId="{FB222B6A-F31D-44DD-A7D6-4D3EBB05409E}" type="sibTrans" cxnId="{67ADB178-1846-4F49-8C60-EB53C5B3DF11}">
      <dgm:prSet/>
      <dgm:spPr/>
      <dgm:t>
        <a:bodyPr/>
        <a:lstStyle/>
        <a:p>
          <a:endParaRPr lang="en-US"/>
        </a:p>
      </dgm:t>
    </dgm:pt>
    <dgm:pt modelId="{9B3EBE64-4028-4C9A-9CCE-25D0CDF197C5}">
      <dgm:prSet phldrT="[Text]"/>
      <dgm:spPr/>
      <dgm:t>
        <a:bodyPr/>
        <a:lstStyle/>
        <a:p>
          <a:r>
            <a:rPr lang="en-US" dirty="0" smtClean="0"/>
            <a:t>Business Process Analysis</a:t>
          </a:r>
          <a:endParaRPr lang="en-US" dirty="0"/>
        </a:p>
      </dgm:t>
    </dgm:pt>
    <dgm:pt modelId="{58CA70DA-145A-4199-BF25-F3D391CB16FE}" type="parTrans" cxnId="{325E86FC-23D0-402D-9560-26F0A39ECA83}">
      <dgm:prSet/>
      <dgm:spPr/>
      <dgm:t>
        <a:bodyPr/>
        <a:lstStyle/>
        <a:p>
          <a:endParaRPr lang="en-US"/>
        </a:p>
      </dgm:t>
    </dgm:pt>
    <dgm:pt modelId="{61AF0F74-FB95-4939-ADAF-3177F9BA3089}" type="sibTrans" cxnId="{325E86FC-23D0-402D-9560-26F0A39ECA83}">
      <dgm:prSet/>
      <dgm:spPr/>
      <dgm:t>
        <a:bodyPr/>
        <a:lstStyle/>
        <a:p>
          <a:endParaRPr lang="en-US"/>
        </a:p>
      </dgm:t>
    </dgm:pt>
    <dgm:pt modelId="{D647A2C7-52C5-444D-A96A-FC0AA7D5069A}">
      <dgm:prSet phldrT="[Text]"/>
      <dgm:spPr/>
      <dgm:t>
        <a:bodyPr/>
        <a:lstStyle/>
        <a:p>
          <a:r>
            <a:rPr lang="en-US" dirty="0" smtClean="0"/>
            <a:t>Training: LSS, Design Studio</a:t>
          </a:r>
          <a:endParaRPr lang="en-US" dirty="0"/>
        </a:p>
      </dgm:t>
    </dgm:pt>
    <dgm:pt modelId="{A013E900-4873-4BF7-9F10-F5B9A275F6A3}" type="parTrans" cxnId="{3B4538F7-7DEC-4F5F-A7F2-F8B4FE850DFA}">
      <dgm:prSet/>
      <dgm:spPr/>
      <dgm:t>
        <a:bodyPr/>
        <a:lstStyle/>
        <a:p>
          <a:endParaRPr lang="en-US"/>
        </a:p>
      </dgm:t>
    </dgm:pt>
    <dgm:pt modelId="{C5A9B9C1-F608-493C-98B9-FBADDB11CD71}" type="sibTrans" cxnId="{3B4538F7-7DEC-4F5F-A7F2-F8B4FE850DFA}">
      <dgm:prSet/>
      <dgm:spPr/>
      <dgm:t>
        <a:bodyPr/>
        <a:lstStyle/>
        <a:p>
          <a:endParaRPr lang="en-US"/>
        </a:p>
      </dgm:t>
    </dgm:pt>
    <dgm:pt modelId="{62B920A6-7DB3-49BB-AE31-80ED8FCB44BF}">
      <dgm:prSet phldrT="[Text]"/>
      <dgm:spPr/>
      <dgm:t>
        <a:bodyPr/>
        <a:lstStyle/>
        <a:p>
          <a:r>
            <a:rPr lang="en-US" dirty="0" smtClean="0"/>
            <a:t>Support: Lean Bench</a:t>
          </a:r>
          <a:endParaRPr lang="en-US" dirty="0"/>
        </a:p>
      </dgm:t>
    </dgm:pt>
    <dgm:pt modelId="{E55FDB35-3DB3-4D06-B40B-06C578D130C9}" type="parTrans" cxnId="{D67C06F8-605C-467D-B75F-1F42F36B76FF}">
      <dgm:prSet/>
      <dgm:spPr/>
      <dgm:t>
        <a:bodyPr/>
        <a:lstStyle/>
        <a:p>
          <a:endParaRPr lang="en-US"/>
        </a:p>
      </dgm:t>
    </dgm:pt>
    <dgm:pt modelId="{828645EB-4959-46B1-AC6B-4D549057AD0A}" type="sibTrans" cxnId="{D67C06F8-605C-467D-B75F-1F42F36B76FF}">
      <dgm:prSet/>
      <dgm:spPr/>
      <dgm:t>
        <a:bodyPr/>
        <a:lstStyle/>
        <a:p>
          <a:endParaRPr lang="en-US"/>
        </a:p>
      </dgm:t>
    </dgm:pt>
    <dgm:pt modelId="{B4DB7978-4D4F-4F82-ACC1-BBEBDC290DFA}">
      <dgm:prSet phldrT="[Text]"/>
      <dgm:spPr/>
      <dgm:t>
        <a:bodyPr/>
        <a:lstStyle/>
        <a:p>
          <a:r>
            <a:rPr lang="en-US" dirty="0" smtClean="0"/>
            <a:t>Business Systems Analysis</a:t>
          </a:r>
          <a:endParaRPr lang="en-US" dirty="0"/>
        </a:p>
      </dgm:t>
    </dgm:pt>
    <dgm:pt modelId="{6E5403E3-7277-4EAD-AD47-6783F5151C7B}" type="parTrans" cxnId="{35DDC395-D8C4-452E-93F6-C1945459B140}">
      <dgm:prSet/>
      <dgm:spPr/>
      <dgm:t>
        <a:bodyPr/>
        <a:lstStyle/>
        <a:p>
          <a:endParaRPr lang="en-US"/>
        </a:p>
      </dgm:t>
    </dgm:pt>
    <dgm:pt modelId="{9D536B13-55F7-4C7E-9986-7F722C789A74}" type="sibTrans" cxnId="{35DDC395-D8C4-452E-93F6-C1945459B140}">
      <dgm:prSet/>
      <dgm:spPr/>
      <dgm:t>
        <a:bodyPr/>
        <a:lstStyle/>
        <a:p>
          <a:endParaRPr lang="en-US"/>
        </a:p>
      </dgm:t>
    </dgm:pt>
    <dgm:pt modelId="{515673C1-7985-498C-8E0F-470FCA71B1CC}">
      <dgm:prSet phldrT="[Text]"/>
      <dgm:spPr/>
      <dgm:t>
        <a:bodyPr/>
        <a:lstStyle/>
        <a:p>
          <a:r>
            <a:rPr lang="en-US" dirty="0" smtClean="0"/>
            <a:t>Training: Oracle University</a:t>
          </a:r>
          <a:endParaRPr lang="en-US" dirty="0"/>
        </a:p>
      </dgm:t>
    </dgm:pt>
    <dgm:pt modelId="{66C37BC2-17CF-410F-B509-1CA06EFBDF0A}" type="parTrans" cxnId="{83E1F7D2-3AC7-4B61-9F96-0968AAE55FBD}">
      <dgm:prSet/>
      <dgm:spPr/>
      <dgm:t>
        <a:bodyPr/>
        <a:lstStyle/>
        <a:p>
          <a:endParaRPr lang="en-US"/>
        </a:p>
      </dgm:t>
    </dgm:pt>
    <dgm:pt modelId="{E725EC27-FE6F-4F23-A045-9E5BBEF1DF93}" type="sibTrans" cxnId="{83E1F7D2-3AC7-4B61-9F96-0968AAE55FBD}">
      <dgm:prSet/>
      <dgm:spPr/>
      <dgm:t>
        <a:bodyPr/>
        <a:lstStyle/>
        <a:p>
          <a:endParaRPr lang="en-US"/>
        </a:p>
      </dgm:t>
    </dgm:pt>
    <dgm:pt modelId="{3C839254-1D1D-4BC4-8463-E4A857DA17C8}">
      <dgm:prSet phldrT="[Text]"/>
      <dgm:spPr/>
      <dgm:t>
        <a:bodyPr/>
        <a:lstStyle/>
        <a:p>
          <a:r>
            <a:rPr lang="en-US" dirty="0" smtClean="0"/>
            <a:t>Support: Integration &amp; Tech Leads</a:t>
          </a:r>
          <a:endParaRPr lang="en-US" dirty="0"/>
        </a:p>
      </dgm:t>
    </dgm:pt>
    <dgm:pt modelId="{4FCB30D6-829E-4721-AC67-29EEA1AA10F1}" type="parTrans" cxnId="{FB793B9F-0E05-41E1-A6F9-EB44E4ECE903}">
      <dgm:prSet/>
      <dgm:spPr/>
      <dgm:t>
        <a:bodyPr/>
        <a:lstStyle/>
        <a:p>
          <a:endParaRPr lang="en-US"/>
        </a:p>
      </dgm:t>
    </dgm:pt>
    <dgm:pt modelId="{4AA823AD-4899-4C51-833B-41A2AB9EB431}" type="sibTrans" cxnId="{FB793B9F-0E05-41E1-A6F9-EB44E4ECE903}">
      <dgm:prSet/>
      <dgm:spPr/>
      <dgm:t>
        <a:bodyPr/>
        <a:lstStyle/>
        <a:p>
          <a:endParaRPr lang="en-US"/>
        </a:p>
      </dgm:t>
    </dgm:pt>
    <dgm:pt modelId="{B9760978-ACC0-4DB9-9A31-731FC4CEB7E4}">
      <dgm:prSet phldrT="[Text]"/>
      <dgm:spPr/>
      <dgm:t>
        <a:bodyPr/>
        <a:lstStyle/>
        <a:p>
          <a:r>
            <a:rPr lang="en-US" dirty="0" smtClean="0"/>
            <a:t>Support: FIS Lead, Core, Governance</a:t>
          </a:r>
          <a:endParaRPr lang="en-US" dirty="0"/>
        </a:p>
      </dgm:t>
    </dgm:pt>
    <dgm:pt modelId="{418E7D62-F832-47C5-84A3-9A0652BA0460}" type="sibTrans" cxnId="{0E0EA2A8-2B9B-455A-99CF-E3C6A603D258}">
      <dgm:prSet/>
      <dgm:spPr/>
      <dgm:t>
        <a:bodyPr/>
        <a:lstStyle/>
        <a:p>
          <a:endParaRPr lang="en-US"/>
        </a:p>
      </dgm:t>
    </dgm:pt>
    <dgm:pt modelId="{C7D51F39-99FE-45AE-A91E-F4A0229A2136}" type="parTrans" cxnId="{0E0EA2A8-2B9B-455A-99CF-E3C6A603D258}">
      <dgm:prSet/>
      <dgm:spPr/>
      <dgm:t>
        <a:bodyPr/>
        <a:lstStyle/>
        <a:p>
          <a:endParaRPr lang="en-US"/>
        </a:p>
      </dgm:t>
    </dgm:pt>
    <dgm:pt modelId="{D8969946-1659-4FE6-BC5F-BF882F3C317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Training: HDS Leadership Institute</a:t>
          </a:r>
          <a:endParaRPr lang="en-US" dirty="0">
            <a:solidFill>
              <a:schemeClr val="bg1"/>
            </a:solidFill>
          </a:endParaRPr>
        </a:p>
      </dgm:t>
    </dgm:pt>
    <dgm:pt modelId="{21881727-2155-4304-803E-98CDC6FF3C8C}" type="parTrans" cxnId="{EABD8A92-F004-4630-B29D-00F9D52DE4AB}">
      <dgm:prSet/>
      <dgm:spPr/>
      <dgm:t>
        <a:bodyPr/>
        <a:lstStyle/>
        <a:p>
          <a:endParaRPr lang="en-US"/>
        </a:p>
      </dgm:t>
    </dgm:pt>
    <dgm:pt modelId="{6949F821-AB0A-4110-9CB8-B567E35BCD43}" type="sibTrans" cxnId="{EABD8A92-F004-4630-B29D-00F9D52DE4AB}">
      <dgm:prSet/>
      <dgm:spPr/>
      <dgm:t>
        <a:bodyPr/>
        <a:lstStyle/>
        <a:p>
          <a:endParaRPr lang="en-US"/>
        </a:p>
      </dgm:t>
    </dgm:pt>
    <dgm:pt modelId="{A512E5F1-5156-49B3-96FD-D3B2ED473BE8}">
      <dgm:prSet phldrT="[Text]"/>
      <dgm:spPr/>
      <dgm:t>
        <a:bodyPr/>
        <a:lstStyle/>
        <a:p>
          <a:r>
            <a:rPr lang="en-US" dirty="0" smtClean="0"/>
            <a:t>Domain Expertise</a:t>
          </a:r>
          <a:endParaRPr lang="en-US" dirty="0"/>
        </a:p>
      </dgm:t>
    </dgm:pt>
    <dgm:pt modelId="{92C943CA-1E99-4481-8417-F39D35EBE7E4}" type="parTrans" cxnId="{34E88813-9D7E-4CF8-9664-8A0BDE8B1AF9}">
      <dgm:prSet/>
      <dgm:spPr/>
      <dgm:t>
        <a:bodyPr/>
        <a:lstStyle/>
        <a:p>
          <a:endParaRPr lang="en-US"/>
        </a:p>
      </dgm:t>
    </dgm:pt>
    <dgm:pt modelId="{74840B58-20F6-4DC9-96DE-D2382C8091F8}" type="sibTrans" cxnId="{34E88813-9D7E-4CF8-9664-8A0BDE8B1AF9}">
      <dgm:prSet/>
      <dgm:spPr/>
      <dgm:t>
        <a:bodyPr/>
        <a:lstStyle/>
        <a:p>
          <a:endParaRPr lang="en-US"/>
        </a:p>
      </dgm:t>
    </dgm:pt>
    <dgm:pt modelId="{430DB5E8-25D9-4F65-81F9-8D2DFB882EAB}">
      <dgm:prSet phldrT="[Text]"/>
      <dgm:spPr/>
      <dgm:t>
        <a:bodyPr/>
        <a:lstStyle/>
        <a:p>
          <a:r>
            <a:rPr lang="en-US" dirty="0" smtClean="0"/>
            <a:t>Training: CBO, Project Work</a:t>
          </a:r>
          <a:endParaRPr lang="en-US" dirty="0"/>
        </a:p>
      </dgm:t>
    </dgm:pt>
    <dgm:pt modelId="{A0C69BA6-80C5-4E12-ABCE-4EEF0772D5D8}" type="parTrans" cxnId="{D36AF5BB-E95A-4531-A858-D4B017A163BB}">
      <dgm:prSet/>
      <dgm:spPr/>
      <dgm:t>
        <a:bodyPr/>
        <a:lstStyle/>
        <a:p>
          <a:endParaRPr lang="en-US"/>
        </a:p>
      </dgm:t>
    </dgm:pt>
    <dgm:pt modelId="{153BD88D-6767-4A9B-9CE0-3DEAB07A5685}" type="sibTrans" cxnId="{D36AF5BB-E95A-4531-A858-D4B017A163BB}">
      <dgm:prSet/>
      <dgm:spPr/>
      <dgm:t>
        <a:bodyPr/>
        <a:lstStyle/>
        <a:p>
          <a:endParaRPr lang="en-US"/>
        </a:p>
      </dgm:t>
    </dgm:pt>
    <dgm:pt modelId="{30D7A257-1593-4E6C-95B2-4A0DB531A6C0}">
      <dgm:prSet phldrT="[Text]"/>
      <dgm:spPr/>
      <dgm:t>
        <a:bodyPr/>
        <a:lstStyle/>
        <a:p>
          <a:r>
            <a:rPr lang="en-US" dirty="0" smtClean="0"/>
            <a:t>Support: Design Team SME’s</a:t>
          </a:r>
          <a:endParaRPr lang="en-US" dirty="0"/>
        </a:p>
      </dgm:t>
    </dgm:pt>
    <dgm:pt modelId="{521C4331-ABBF-4734-9DBC-55B9B80073BB}" type="parTrans" cxnId="{919197CE-9856-4F56-8540-60A639D7D86B}">
      <dgm:prSet/>
      <dgm:spPr/>
      <dgm:t>
        <a:bodyPr/>
        <a:lstStyle/>
        <a:p>
          <a:endParaRPr lang="en-US"/>
        </a:p>
      </dgm:t>
    </dgm:pt>
    <dgm:pt modelId="{6DE1A4D6-CA28-4FC1-99F9-7150FAF1719D}" type="sibTrans" cxnId="{919197CE-9856-4F56-8540-60A639D7D86B}">
      <dgm:prSet/>
      <dgm:spPr/>
      <dgm:t>
        <a:bodyPr/>
        <a:lstStyle/>
        <a:p>
          <a:endParaRPr lang="en-US"/>
        </a:p>
      </dgm:t>
    </dgm:pt>
    <dgm:pt modelId="{652E6B16-DB24-4DB5-B3BE-3CEBD317A187}">
      <dgm:prSet phldrT="[Text]"/>
      <dgm:spPr/>
      <dgm:t>
        <a:bodyPr/>
        <a:lstStyle/>
        <a:p>
          <a:r>
            <a:rPr lang="en-US" dirty="0" smtClean="0"/>
            <a:t>Experience: Finance Business Partner</a:t>
          </a:r>
          <a:endParaRPr lang="en-US" dirty="0"/>
        </a:p>
      </dgm:t>
    </dgm:pt>
    <dgm:pt modelId="{57BB76F2-534F-472C-A035-4E08F44B0932}" type="parTrans" cxnId="{7BCF504F-4FFE-413D-A872-6D1CB829EB9F}">
      <dgm:prSet/>
      <dgm:spPr/>
      <dgm:t>
        <a:bodyPr/>
        <a:lstStyle/>
        <a:p>
          <a:endParaRPr lang="en-US"/>
        </a:p>
      </dgm:t>
    </dgm:pt>
    <dgm:pt modelId="{F4FC4BE3-AEA9-4F79-B9BE-94D9214F7C26}" type="sibTrans" cxnId="{7BCF504F-4FFE-413D-A872-6D1CB829EB9F}">
      <dgm:prSet/>
      <dgm:spPr/>
      <dgm:t>
        <a:bodyPr/>
        <a:lstStyle/>
        <a:p>
          <a:endParaRPr lang="en-US"/>
        </a:p>
      </dgm:t>
    </dgm:pt>
    <dgm:pt modelId="{B870247B-62A3-498E-8814-46BEE509EFC2}">
      <dgm:prSet phldrT="[Text]"/>
      <dgm:spPr/>
      <dgm:t>
        <a:bodyPr/>
        <a:lstStyle/>
        <a:p>
          <a:r>
            <a:rPr lang="en-US" dirty="0" smtClean="0"/>
            <a:t>Experience: Template Dev -&gt; Allocation</a:t>
          </a:r>
          <a:endParaRPr lang="en-US" dirty="0"/>
        </a:p>
      </dgm:t>
    </dgm:pt>
    <dgm:pt modelId="{68B4B641-E30E-4826-A7FC-7321529AE597}" type="parTrans" cxnId="{617DC2EF-771A-4338-92AE-049CDE276F6B}">
      <dgm:prSet/>
      <dgm:spPr/>
      <dgm:t>
        <a:bodyPr/>
        <a:lstStyle/>
        <a:p>
          <a:endParaRPr lang="en-US"/>
        </a:p>
      </dgm:t>
    </dgm:pt>
    <dgm:pt modelId="{86A15D4F-0C8F-4E64-B7FE-A45B3EAD483E}" type="sibTrans" cxnId="{617DC2EF-771A-4338-92AE-049CDE276F6B}">
      <dgm:prSet/>
      <dgm:spPr/>
      <dgm:t>
        <a:bodyPr/>
        <a:lstStyle/>
        <a:p>
          <a:endParaRPr lang="en-US"/>
        </a:p>
      </dgm:t>
    </dgm:pt>
    <dgm:pt modelId="{27723D7A-CA5B-43FB-9A0C-330C42D7B3B3}">
      <dgm:prSet phldrT="[Text]"/>
      <dgm:spPr/>
      <dgm:t>
        <a:bodyPr/>
        <a:lstStyle/>
        <a:p>
          <a:r>
            <a:rPr lang="en-US" dirty="0" smtClean="0"/>
            <a:t>Experience: </a:t>
          </a:r>
          <a:r>
            <a:rPr lang="en-US" dirty="0" err="1" smtClean="0"/>
            <a:t>SalesForce</a:t>
          </a:r>
          <a:r>
            <a:rPr lang="en-US" dirty="0" smtClean="0"/>
            <a:t> Rollout</a:t>
          </a:r>
          <a:endParaRPr lang="en-US" dirty="0"/>
        </a:p>
      </dgm:t>
    </dgm:pt>
    <dgm:pt modelId="{C86C7EC0-ACE4-4FD6-8D25-CC3B37E67DF5}" type="parTrans" cxnId="{01314549-199E-41BC-9FBC-6B28F95F4FB2}">
      <dgm:prSet/>
      <dgm:spPr/>
      <dgm:t>
        <a:bodyPr/>
        <a:lstStyle/>
        <a:p>
          <a:endParaRPr lang="en-US"/>
        </a:p>
      </dgm:t>
    </dgm:pt>
    <dgm:pt modelId="{FC4143A1-B1A1-4AA1-BB5A-95C992C45547}" type="sibTrans" cxnId="{01314549-199E-41BC-9FBC-6B28F95F4FB2}">
      <dgm:prSet/>
      <dgm:spPr/>
      <dgm:t>
        <a:bodyPr/>
        <a:lstStyle/>
        <a:p>
          <a:endParaRPr lang="en-US"/>
        </a:p>
      </dgm:t>
    </dgm:pt>
    <dgm:pt modelId="{11EC2EAC-1F8B-4B5A-834B-5F3EC8C5211B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6D7BF50A-F956-4837-A995-32B86BC529D9}" type="parTrans" cxnId="{ADC61286-D7E5-422A-8F47-1EB0AA98F31F}">
      <dgm:prSet/>
      <dgm:spPr/>
      <dgm:t>
        <a:bodyPr/>
        <a:lstStyle/>
        <a:p>
          <a:endParaRPr lang="en-US"/>
        </a:p>
      </dgm:t>
    </dgm:pt>
    <dgm:pt modelId="{5F367C4B-510D-40FA-8498-C7447E1F4621}" type="sibTrans" cxnId="{ADC61286-D7E5-422A-8F47-1EB0AA98F31F}">
      <dgm:prSet/>
      <dgm:spPr/>
      <dgm:t>
        <a:bodyPr/>
        <a:lstStyle/>
        <a:p>
          <a:endParaRPr lang="en-US"/>
        </a:p>
      </dgm:t>
    </dgm:pt>
    <dgm:pt modelId="{DFF608FE-2252-42AD-A94D-E697EDF14756}" type="pres">
      <dgm:prSet presAssocID="{CF910848-3C9C-4714-9F5C-3229BF2FBD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86D3A-571A-4B04-9702-1C4EC4C42894}" type="pres">
      <dgm:prSet presAssocID="{5008BB60-B431-479B-AFD8-6BF6ACDD0CEC}" presName="compNode" presStyleCnt="0"/>
      <dgm:spPr/>
    </dgm:pt>
    <dgm:pt modelId="{0A935614-5055-47CF-855F-BE6B332BCF95}" type="pres">
      <dgm:prSet presAssocID="{5008BB60-B431-479B-AFD8-6BF6ACDD0CEC}" presName="aNode" presStyleLbl="bgShp" presStyleIdx="0" presStyleCnt="4"/>
      <dgm:spPr/>
      <dgm:t>
        <a:bodyPr/>
        <a:lstStyle/>
        <a:p>
          <a:endParaRPr lang="en-US"/>
        </a:p>
      </dgm:t>
    </dgm:pt>
    <dgm:pt modelId="{12DCB4E2-10EA-4932-A9CE-98DED513B276}" type="pres">
      <dgm:prSet presAssocID="{5008BB60-B431-479B-AFD8-6BF6ACDD0CEC}" presName="textNode" presStyleLbl="bgShp" presStyleIdx="0" presStyleCnt="4"/>
      <dgm:spPr/>
      <dgm:t>
        <a:bodyPr/>
        <a:lstStyle/>
        <a:p>
          <a:endParaRPr lang="en-US"/>
        </a:p>
      </dgm:t>
    </dgm:pt>
    <dgm:pt modelId="{FC3CD500-0347-4FA1-9438-EEB47F22D760}" type="pres">
      <dgm:prSet presAssocID="{5008BB60-B431-479B-AFD8-6BF6ACDD0CEC}" presName="compChildNode" presStyleCnt="0"/>
      <dgm:spPr/>
    </dgm:pt>
    <dgm:pt modelId="{0081A64B-020D-48C1-81CC-1D386AA9E533}" type="pres">
      <dgm:prSet presAssocID="{5008BB60-B431-479B-AFD8-6BF6ACDD0CEC}" presName="theInnerList" presStyleCnt="0"/>
      <dgm:spPr/>
    </dgm:pt>
    <dgm:pt modelId="{D39CEE57-64A3-4888-83BA-E701415F78D9}" type="pres">
      <dgm:prSet presAssocID="{D8969946-1659-4FE6-BC5F-BF882F3C3173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11606-6D3B-4484-A102-152EBC2AF18E}" type="pres">
      <dgm:prSet presAssocID="{D8969946-1659-4FE6-BC5F-BF882F3C3173}" presName="aSpace2" presStyleCnt="0"/>
      <dgm:spPr/>
    </dgm:pt>
    <dgm:pt modelId="{F2455EEB-4BA1-4B1B-9D7A-7D0388A4CD79}" type="pres">
      <dgm:prSet presAssocID="{B9760978-ACC0-4DB9-9A31-731FC4CEB7E4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E0AA4-813F-4302-ABD5-84E89B3F0B13}" type="pres">
      <dgm:prSet presAssocID="{B9760978-ACC0-4DB9-9A31-731FC4CEB7E4}" presName="aSpace2" presStyleCnt="0"/>
      <dgm:spPr/>
    </dgm:pt>
    <dgm:pt modelId="{2F7F3488-EE11-4A5F-BE2A-84285E34CC3C}" type="pres">
      <dgm:prSet presAssocID="{652E6B16-DB24-4DB5-B3BE-3CEBD317A187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05AF-FC92-4C9D-AB4E-DAC2083383A7}" type="pres">
      <dgm:prSet presAssocID="{5008BB60-B431-479B-AFD8-6BF6ACDD0CEC}" presName="aSpace" presStyleCnt="0"/>
      <dgm:spPr/>
    </dgm:pt>
    <dgm:pt modelId="{A2E52331-4BEA-489C-84EA-67EB2FEF5599}" type="pres">
      <dgm:prSet presAssocID="{9B3EBE64-4028-4C9A-9CCE-25D0CDF197C5}" presName="compNode" presStyleCnt="0"/>
      <dgm:spPr/>
    </dgm:pt>
    <dgm:pt modelId="{B1089FD7-3187-44E5-99B3-D91C99747363}" type="pres">
      <dgm:prSet presAssocID="{9B3EBE64-4028-4C9A-9CCE-25D0CDF197C5}" presName="aNode" presStyleLbl="bgShp" presStyleIdx="1" presStyleCnt="4"/>
      <dgm:spPr/>
      <dgm:t>
        <a:bodyPr/>
        <a:lstStyle/>
        <a:p>
          <a:endParaRPr lang="en-US"/>
        </a:p>
      </dgm:t>
    </dgm:pt>
    <dgm:pt modelId="{6C7DB7D1-71FE-484B-904C-269824FD424C}" type="pres">
      <dgm:prSet presAssocID="{9B3EBE64-4028-4C9A-9CCE-25D0CDF197C5}" presName="textNode" presStyleLbl="bgShp" presStyleIdx="1" presStyleCnt="4"/>
      <dgm:spPr/>
      <dgm:t>
        <a:bodyPr/>
        <a:lstStyle/>
        <a:p>
          <a:endParaRPr lang="en-US"/>
        </a:p>
      </dgm:t>
    </dgm:pt>
    <dgm:pt modelId="{5B82C983-262B-4DB8-8EFF-BAF66143D6BE}" type="pres">
      <dgm:prSet presAssocID="{9B3EBE64-4028-4C9A-9CCE-25D0CDF197C5}" presName="compChildNode" presStyleCnt="0"/>
      <dgm:spPr/>
    </dgm:pt>
    <dgm:pt modelId="{26BDA219-8143-4D40-A5D5-53D8D754EB65}" type="pres">
      <dgm:prSet presAssocID="{9B3EBE64-4028-4C9A-9CCE-25D0CDF197C5}" presName="theInnerList" presStyleCnt="0"/>
      <dgm:spPr/>
    </dgm:pt>
    <dgm:pt modelId="{0CC2A860-8A52-4B93-8B86-CE2A1ED3FC5A}" type="pres">
      <dgm:prSet presAssocID="{D647A2C7-52C5-444D-A96A-FC0AA7D5069A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48AA-C5E2-4FFD-92EC-37B87F16D1DD}" type="pres">
      <dgm:prSet presAssocID="{D647A2C7-52C5-444D-A96A-FC0AA7D5069A}" presName="aSpace2" presStyleCnt="0"/>
      <dgm:spPr/>
    </dgm:pt>
    <dgm:pt modelId="{FC2F87A7-0216-4BE9-B637-1EC3D545B1E1}" type="pres">
      <dgm:prSet presAssocID="{62B920A6-7DB3-49BB-AE31-80ED8FCB44BF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69407-CBBE-4C69-9E9D-0F34C3D1B38D}" type="pres">
      <dgm:prSet presAssocID="{62B920A6-7DB3-49BB-AE31-80ED8FCB44BF}" presName="aSpace2" presStyleCnt="0"/>
      <dgm:spPr/>
    </dgm:pt>
    <dgm:pt modelId="{A3B876A6-5901-49D6-B2E7-7CE01A2C0DCC}" type="pres">
      <dgm:prSet presAssocID="{B870247B-62A3-498E-8814-46BEE509EFC2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B4EE-5233-4BEC-8D7F-B1154B6EB230}" type="pres">
      <dgm:prSet presAssocID="{9B3EBE64-4028-4C9A-9CCE-25D0CDF197C5}" presName="aSpace" presStyleCnt="0"/>
      <dgm:spPr/>
    </dgm:pt>
    <dgm:pt modelId="{4C45AD10-DE59-484C-807D-70818EBBA559}" type="pres">
      <dgm:prSet presAssocID="{B4DB7978-4D4F-4F82-ACC1-BBEBDC290DFA}" presName="compNode" presStyleCnt="0"/>
      <dgm:spPr/>
    </dgm:pt>
    <dgm:pt modelId="{F4048684-4097-4716-BA4E-4A72F64596A2}" type="pres">
      <dgm:prSet presAssocID="{B4DB7978-4D4F-4F82-ACC1-BBEBDC290DFA}" presName="aNode" presStyleLbl="bgShp" presStyleIdx="2" presStyleCnt="4"/>
      <dgm:spPr/>
      <dgm:t>
        <a:bodyPr/>
        <a:lstStyle/>
        <a:p>
          <a:endParaRPr lang="en-US"/>
        </a:p>
      </dgm:t>
    </dgm:pt>
    <dgm:pt modelId="{D42ABD83-3A95-415D-B0B5-6362DAAED96A}" type="pres">
      <dgm:prSet presAssocID="{B4DB7978-4D4F-4F82-ACC1-BBEBDC290DFA}" presName="textNode" presStyleLbl="bgShp" presStyleIdx="2" presStyleCnt="4"/>
      <dgm:spPr/>
      <dgm:t>
        <a:bodyPr/>
        <a:lstStyle/>
        <a:p>
          <a:endParaRPr lang="en-US"/>
        </a:p>
      </dgm:t>
    </dgm:pt>
    <dgm:pt modelId="{16A26629-4C65-4B33-A281-84D5003CC624}" type="pres">
      <dgm:prSet presAssocID="{B4DB7978-4D4F-4F82-ACC1-BBEBDC290DFA}" presName="compChildNode" presStyleCnt="0"/>
      <dgm:spPr/>
    </dgm:pt>
    <dgm:pt modelId="{3EA24844-0883-40B4-B186-66FF1644CD95}" type="pres">
      <dgm:prSet presAssocID="{B4DB7978-4D4F-4F82-ACC1-BBEBDC290DFA}" presName="theInnerList" presStyleCnt="0"/>
      <dgm:spPr/>
    </dgm:pt>
    <dgm:pt modelId="{7391F387-E3B8-4836-B9DF-969CAD2B5F0E}" type="pres">
      <dgm:prSet presAssocID="{515673C1-7985-498C-8E0F-470FCA71B1CC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F67ED-8BC2-4BDD-A513-BCC4C882DD42}" type="pres">
      <dgm:prSet presAssocID="{515673C1-7985-498C-8E0F-470FCA71B1CC}" presName="aSpace2" presStyleCnt="0"/>
      <dgm:spPr/>
    </dgm:pt>
    <dgm:pt modelId="{7B89DCD6-68F4-40BA-9805-BED5E751465B}" type="pres">
      <dgm:prSet presAssocID="{3C839254-1D1D-4BC4-8463-E4A857DA17C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79497-5E5C-4D05-9F6D-242AC898ACD9}" type="pres">
      <dgm:prSet presAssocID="{3C839254-1D1D-4BC4-8463-E4A857DA17C8}" presName="aSpace2" presStyleCnt="0"/>
      <dgm:spPr/>
    </dgm:pt>
    <dgm:pt modelId="{9C43F027-687F-4FC3-A94B-F9932B55E552}" type="pres">
      <dgm:prSet presAssocID="{27723D7A-CA5B-43FB-9A0C-330C42D7B3B3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32C88-04D7-4FEB-A5F8-7EF11BA38A12}" type="pres">
      <dgm:prSet presAssocID="{B4DB7978-4D4F-4F82-ACC1-BBEBDC290DFA}" presName="aSpace" presStyleCnt="0"/>
      <dgm:spPr/>
    </dgm:pt>
    <dgm:pt modelId="{30623613-8BC7-47C7-90A9-871DE203AFD0}" type="pres">
      <dgm:prSet presAssocID="{A512E5F1-5156-49B3-96FD-D3B2ED473BE8}" presName="compNode" presStyleCnt="0"/>
      <dgm:spPr/>
    </dgm:pt>
    <dgm:pt modelId="{86151D91-DA25-4B63-9228-A2B9A872EC26}" type="pres">
      <dgm:prSet presAssocID="{A512E5F1-5156-49B3-96FD-D3B2ED473BE8}" presName="aNode" presStyleLbl="bgShp" presStyleIdx="3" presStyleCnt="4"/>
      <dgm:spPr/>
      <dgm:t>
        <a:bodyPr/>
        <a:lstStyle/>
        <a:p>
          <a:endParaRPr lang="en-US"/>
        </a:p>
      </dgm:t>
    </dgm:pt>
    <dgm:pt modelId="{0F9BB150-4E69-4DBE-8171-B703D6A0942E}" type="pres">
      <dgm:prSet presAssocID="{A512E5F1-5156-49B3-96FD-D3B2ED473BE8}" presName="textNode" presStyleLbl="bgShp" presStyleIdx="3" presStyleCnt="4"/>
      <dgm:spPr/>
      <dgm:t>
        <a:bodyPr/>
        <a:lstStyle/>
        <a:p>
          <a:endParaRPr lang="en-US"/>
        </a:p>
      </dgm:t>
    </dgm:pt>
    <dgm:pt modelId="{938DE4AA-B47E-4571-AEF1-40C02BD0F19D}" type="pres">
      <dgm:prSet presAssocID="{A512E5F1-5156-49B3-96FD-D3B2ED473BE8}" presName="compChildNode" presStyleCnt="0"/>
      <dgm:spPr/>
    </dgm:pt>
    <dgm:pt modelId="{2DCB308A-8EE9-4343-B31F-6766889D5C4C}" type="pres">
      <dgm:prSet presAssocID="{A512E5F1-5156-49B3-96FD-D3B2ED473BE8}" presName="theInnerList" presStyleCnt="0"/>
      <dgm:spPr/>
    </dgm:pt>
    <dgm:pt modelId="{042C02BE-71AA-469C-AF21-8B7A7EE76529}" type="pres">
      <dgm:prSet presAssocID="{430DB5E8-25D9-4F65-81F9-8D2DFB882EAB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AD6AC-B1CB-42D7-B4E3-B4046FACA6EE}" type="pres">
      <dgm:prSet presAssocID="{430DB5E8-25D9-4F65-81F9-8D2DFB882EAB}" presName="aSpace2" presStyleCnt="0"/>
      <dgm:spPr/>
    </dgm:pt>
    <dgm:pt modelId="{3E9BA57A-1BFD-48AF-A226-885567933AE4}" type="pres">
      <dgm:prSet presAssocID="{30D7A257-1593-4E6C-95B2-4A0DB531A6C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F7460-3E84-43E3-B8D0-FC6A7F76F126}" type="pres">
      <dgm:prSet presAssocID="{30D7A257-1593-4E6C-95B2-4A0DB531A6C0}" presName="aSpace2" presStyleCnt="0"/>
      <dgm:spPr/>
    </dgm:pt>
    <dgm:pt modelId="{165330D2-1A8C-452A-AF9C-6AB0AEE8F47D}" type="pres">
      <dgm:prSet presAssocID="{11EC2EAC-1F8B-4B5A-834B-5F3EC8C5211B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DC2EF-771A-4338-92AE-049CDE276F6B}" srcId="{9B3EBE64-4028-4C9A-9CCE-25D0CDF197C5}" destId="{B870247B-62A3-498E-8814-46BEE509EFC2}" srcOrd="2" destOrd="0" parTransId="{68B4B641-E30E-4826-A7FC-7321529AE597}" sibTransId="{86A15D4F-0C8F-4E64-B7FE-A45B3EAD483E}"/>
    <dgm:cxn modelId="{67ADB178-1846-4F49-8C60-EB53C5B3DF11}" srcId="{CF910848-3C9C-4714-9F5C-3229BF2FBD35}" destId="{5008BB60-B431-479B-AFD8-6BF6ACDD0CEC}" srcOrd="0" destOrd="0" parTransId="{A2D77A89-6423-4263-807E-7BEAB8C0A2FB}" sibTransId="{FB222B6A-F31D-44DD-A7D6-4D3EBB05409E}"/>
    <dgm:cxn modelId="{991D63E8-A5C6-439C-973A-C5D6C0932EBB}" type="presOf" srcId="{5008BB60-B431-479B-AFD8-6BF6ACDD0CEC}" destId="{12DCB4E2-10EA-4932-A9CE-98DED513B276}" srcOrd="1" destOrd="0" presId="urn:microsoft.com/office/officeart/2005/8/layout/lProcess2"/>
    <dgm:cxn modelId="{CA02A22F-5FA5-4188-8EF7-617B993DF5B8}" type="presOf" srcId="{D647A2C7-52C5-444D-A96A-FC0AA7D5069A}" destId="{0CC2A860-8A52-4B93-8B86-CE2A1ED3FC5A}" srcOrd="0" destOrd="0" presId="urn:microsoft.com/office/officeart/2005/8/layout/lProcess2"/>
    <dgm:cxn modelId="{3B4538F7-7DEC-4F5F-A7F2-F8B4FE850DFA}" srcId="{9B3EBE64-4028-4C9A-9CCE-25D0CDF197C5}" destId="{D647A2C7-52C5-444D-A96A-FC0AA7D5069A}" srcOrd="0" destOrd="0" parTransId="{A013E900-4873-4BF7-9F10-F5B9A275F6A3}" sibTransId="{C5A9B9C1-F608-493C-98B9-FBADDB11CD71}"/>
    <dgm:cxn modelId="{83E1F7D2-3AC7-4B61-9F96-0968AAE55FBD}" srcId="{B4DB7978-4D4F-4F82-ACC1-BBEBDC290DFA}" destId="{515673C1-7985-498C-8E0F-470FCA71B1CC}" srcOrd="0" destOrd="0" parTransId="{66C37BC2-17CF-410F-B509-1CA06EFBDF0A}" sibTransId="{E725EC27-FE6F-4F23-A045-9E5BBEF1DF93}"/>
    <dgm:cxn modelId="{35DDC395-D8C4-452E-93F6-C1945459B140}" srcId="{CF910848-3C9C-4714-9F5C-3229BF2FBD35}" destId="{B4DB7978-4D4F-4F82-ACC1-BBEBDC290DFA}" srcOrd="2" destOrd="0" parTransId="{6E5403E3-7277-4EAD-AD47-6783F5151C7B}" sibTransId="{9D536B13-55F7-4C7E-9986-7F722C789A74}"/>
    <dgm:cxn modelId="{910D65A7-C46D-4253-B708-CACDEB3347E7}" type="presOf" srcId="{A512E5F1-5156-49B3-96FD-D3B2ED473BE8}" destId="{86151D91-DA25-4B63-9228-A2B9A872EC26}" srcOrd="0" destOrd="0" presId="urn:microsoft.com/office/officeart/2005/8/layout/lProcess2"/>
    <dgm:cxn modelId="{325E86FC-23D0-402D-9560-26F0A39ECA83}" srcId="{CF910848-3C9C-4714-9F5C-3229BF2FBD35}" destId="{9B3EBE64-4028-4C9A-9CCE-25D0CDF197C5}" srcOrd="1" destOrd="0" parTransId="{58CA70DA-145A-4199-BF25-F3D391CB16FE}" sibTransId="{61AF0F74-FB95-4939-ADAF-3177F9BA3089}"/>
    <dgm:cxn modelId="{D36AF5BB-E95A-4531-A858-D4B017A163BB}" srcId="{A512E5F1-5156-49B3-96FD-D3B2ED473BE8}" destId="{430DB5E8-25D9-4F65-81F9-8D2DFB882EAB}" srcOrd="0" destOrd="0" parTransId="{A0C69BA6-80C5-4E12-ABCE-4EEF0772D5D8}" sibTransId="{153BD88D-6767-4A9B-9CE0-3DEAB07A5685}"/>
    <dgm:cxn modelId="{919197CE-9856-4F56-8540-60A639D7D86B}" srcId="{A512E5F1-5156-49B3-96FD-D3B2ED473BE8}" destId="{30D7A257-1593-4E6C-95B2-4A0DB531A6C0}" srcOrd="1" destOrd="0" parTransId="{521C4331-ABBF-4734-9DBC-55B9B80073BB}" sibTransId="{6DE1A4D6-CA28-4FC1-99F9-7150FAF1719D}"/>
    <dgm:cxn modelId="{7BCF504F-4FFE-413D-A872-6D1CB829EB9F}" srcId="{5008BB60-B431-479B-AFD8-6BF6ACDD0CEC}" destId="{652E6B16-DB24-4DB5-B3BE-3CEBD317A187}" srcOrd="2" destOrd="0" parTransId="{57BB76F2-534F-472C-A035-4E08F44B0932}" sibTransId="{F4FC4BE3-AEA9-4F79-B9BE-94D9214F7C26}"/>
    <dgm:cxn modelId="{964F472A-731B-468A-ACB7-C4461A266683}" type="presOf" srcId="{652E6B16-DB24-4DB5-B3BE-3CEBD317A187}" destId="{2F7F3488-EE11-4A5F-BE2A-84285E34CC3C}" srcOrd="0" destOrd="0" presId="urn:microsoft.com/office/officeart/2005/8/layout/lProcess2"/>
    <dgm:cxn modelId="{79DD5C0A-3B48-4749-B09F-9FD4BF439BC4}" type="presOf" srcId="{27723D7A-CA5B-43FB-9A0C-330C42D7B3B3}" destId="{9C43F027-687F-4FC3-A94B-F9932B55E552}" srcOrd="0" destOrd="0" presId="urn:microsoft.com/office/officeart/2005/8/layout/lProcess2"/>
    <dgm:cxn modelId="{20F8305D-78AC-4393-BE45-9E5671FB3861}" type="presOf" srcId="{B9760978-ACC0-4DB9-9A31-731FC4CEB7E4}" destId="{F2455EEB-4BA1-4B1B-9D7A-7D0388A4CD79}" srcOrd="0" destOrd="0" presId="urn:microsoft.com/office/officeart/2005/8/layout/lProcess2"/>
    <dgm:cxn modelId="{40ED077B-D0A1-4E9B-A54C-AFC14CDB80EB}" type="presOf" srcId="{CF910848-3C9C-4714-9F5C-3229BF2FBD35}" destId="{DFF608FE-2252-42AD-A94D-E697EDF14756}" srcOrd="0" destOrd="0" presId="urn:microsoft.com/office/officeart/2005/8/layout/lProcess2"/>
    <dgm:cxn modelId="{839117D9-BA41-43DF-BD05-2F072D488861}" type="presOf" srcId="{D8969946-1659-4FE6-BC5F-BF882F3C3173}" destId="{D39CEE57-64A3-4888-83BA-E701415F78D9}" srcOrd="0" destOrd="0" presId="urn:microsoft.com/office/officeart/2005/8/layout/lProcess2"/>
    <dgm:cxn modelId="{3DFF655B-EA06-4708-98C0-76D1DE4BB5F6}" type="presOf" srcId="{B4DB7978-4D4F-4F82-ACC1-BBEBDC290DFA}" destId="{F4048684-4097-4716-BA4E-4A72F64596A2}" srcOrd="0" destOrd="0" presId="urn:microsoft.com/office/officeart/2005/8/layout/lProcess2"/>
    <dgm:cxn modelId="{3BDAE52E-D5BE-40F8-93EF-9B80E18AFBBF}" type="presOf" srcId="{9B3EBE64-4028-4C9A-9CCE-25D0CDF197C5}" destId="{B1089FD7-3187-44E5-99B3-D91C99747363}" srcOrd="0" destOrd="0" presId="urn:microsoft.com/office/officeart/2005/8/layout/lProcess2"/>
    <dgm:cxn modelId="{EABD8A92-F004-4630-B29D-00F9D52DE4AB}" srcId="{5008BB60-B431-479B-AFD8-6BF6ACDD0CEC}" destId="{D8969946-1659-4FE6-BC5F-BF882F3C3173}" srcOrd="0" destOrd="0" parTransId="{21881727-2155-4304-803E-98CDC6FF3C8C}" sibTransId="{6949F821-AB0A-4110-9CB8-B567E35BCD43}"/>
    <dgm:cxn modelId="{0B6BBCF6-5980-4C74-A8D0-EB76632BDA21}" type="presOf" srcId="{62B920A6-7DB3-49BB-AE31-80ED8FCB44BF}" destId="{FC2F87A7-0216-4BE9-B637-1EC3D545B1E1}" srcOrd="0" destOrd="0" presId="urn:microsoft.com/office/officeart/2005/8/layout/lProcess2"/>
    <dgm:cxn modelId="{BC36554E-9E43-4622-93D1-A12DC5390F49}" type="presOf" srcId="{30D7A257-1593-4E6C-95B2-4A0DB531A6C0}" destId="{3E9BA57A-1BFD-48AF-A226-885567933AE4}" srcOrd="0" destOrd="0" presId="urn:microsoft.com/office/officeart/2005/8/layout/lProcess2"/>
    <dgm:cxn modelId="{FB793B9F-0E05-41E1-A6F9-EB44E4ECE903}" srcId="{B4DB7978-4D4F-4F82-ACC1-BBEBDC290DFA}" destId="{3C839254-1D1D-4BC4-8463-E4A857DA17C8}" srcOrd="1" destOrd="0" parTransId="{4FCB30D6-829E-4721-AC67-29EEA1AA10F1}" sibTransId="{4AA823AD-4899-4C51-833B-41A2AB9EB431}"/>
    <dgm:cxn modelId="{ADC61286-D7E5-422A-8F47-1EB0AA98F31F}" srcId="{A512E5F1-5156-49B3-96FD-D3B2ED473BE8}" destId="{11EC2EAC-1F8B-4B5A-834B-5F3EC8C5211B}" srcOrd="2" destOrd="0" parTransId="{6D7BF50A-F956-4837-A995-32B86BC529D9}" sibTransId="{5F367C4B-510D-40FA-8498-C7447E1F4621}"/>
    <dgm:cxn modelId="{1801CD5D-3CF0-4356-ABF3-61EA71201BFB}" type="presOf" srcId="{11EC2EAC-1F8B-4B5A-834B-5F3EC8C5211B}" destId="{165330D2-1A8C-452A-AF9C-6AB0AEE8F47D}" srcOrd="0" destOrd="0" presId="urn:microsoft.com/office/officeart/2005/8/layout/lProcess2"/>
    <dgm:cxn modelId="{34E88813-9D7E-4CF8-9664-8A0BDE8B1AF9}" srcId="{CF910848-3C9C-4714-9F5C-3229BF2FBD35}" destId="{A512E5F1-5156-49B3-96FD-D3B2ED473BE8}" srcOrd="3" destOrd="0" parTransId="{92C943CA-1E99-4481-8417-F39D35EBE7E4}" sibTransId="{74840B58-20F6-4DC9-96DE-D2382C8091F8}"/>
    <dgm:cxn modelId="{0E0EA2A8-2B9B-455A-99CF-E3C6A603D258}" srcId="{5008BB60-B431-479B-AFD8-6BF6ACDD0CEC}" destId="{B9760978-ACC0-4DB9-9A31-731FC4CEB7E4}" srcOrd="1" destOrd="0" parTransId="{C7D51F39-99FE-45AE-A91E-F4A0229A2136}" sibTransId="{418E7D62-F832-47C5-84A3-9A0652BA0460}"/>
    <dgm:cxn modelId="{CCEB2293-61B1-4A35-B8E2-02D08EE73D26}" type="presOf" srcId="{5008BB60-B431-479B-AFD8-6BF6ACDD0CEC}" destId="{0A935614-5055-47CF-855F-BE6B332BCF95}" srcOrd="0" destOrd="0" presId="urn:microsoft.com/office/officeart/2005/8/layout/lProcess2"/>
    <dgm:cxn modelId="{FBC9C5AB-66CC-47CF-B6C9-0B2DAEE3C207}" type="presOf" srcId="{B4DB7978-4D4F-4F82-ACC1-BBEBDC290DFA}" destId="{D42ABD83-3A95-415D-B0B5-6362DAAED96A}" srcOrd="1" destOrd="0" presId="urn:microsoft.com/office/officeart/2005/8/layout/lProcess2"/>
    <dgm:cxn modelId="{DADD0847-9ED9-4FBA-B893-92AC6C8E6599}" type="presOf" srcId="{3C839254-1D1D-4BC4-8463-E4A857DA17C8}" destId="{7B89DCD6-68F4-40BA-9805-BED5E751465B}" srcOrd="0" destOrd="0" presId="urn:microsoft.com/office/officeart/2005/8/layout/lProcess2"/>
    <dgm:cxn modelId="{A9BD5DD6-635C-4972-952B-DEA0D1E118DA}" type="presOf" srcId="{9B3EBE64-4028-4C9A-9CCE-25D0CDF197C5}" destId="{6C7DB7D1-71FE-484B-904C-269824FD424C}" srcOrd="1" destOrd="0" presId="urn:microsoft.com/office/officeart/2005/8/layout/lProcess2"/>
    <dgm:cxn modelId="{04EFE00F-510E-4D15-AB3E-6A71F2257C5D}" type="presOf" srcId="{430DB5E8-25D9-4F65-81F9-8D2DFB882EAB}" destId="{042C02BE-71AA-469C-AF21-8B7A7EE76529}" srcOrd="0" destOrd="0" presId="urn:microsoft.com/office/officeart/2005/8/layout/lProcess2"/>
    <dgm:cxn modelId="{4CFCB360-3EB9-4527-B85D-8560533DD564}" type="presOf" srcId="{515673C1-7985-498C-8E0F-470FCA71B1CC}" destId="{7391F387-E3B8-4836-B9DF-969CAD2B5F0E}" srcOrd="0" destOrd="0" presId="urn:microsoft.com/office/officeart/2005/8/layout/lProcess2"/>
    <dgm:cxn modelId="{2E09F9C7-ACB9-4149-B80A-66B006FD8E03}" type="presOf" srcId="{A512E5F1-5156-49B3-96FD-D3B2ED473BE8}" destId="{0F9BB150-4E69-4DBE-8171-B703D6A0942E}" srcOrd="1" destOrd="0" presId="urn:microsoft.com/office/officeart/2005/8/layout/lProcess2"/>
    <dgm:cxn modelId="{483ACD45-4041-4B11-A00E-27A93C62FF4A}" type="presOf" srcId="{B870247B-62A3-498E-8814-46BEE509EFC2}" destId="{A3B876A6-5901-49D6-B2E7-7CE01A2C0DCC}" srcOrd="0" destOrd="0" presId="urn:microsoft.com/office/officeart/2005/8/layout/lProcess2"/>
    <dgm:cxn modelId="{D67C06F8-605C-467D-B75F-1F42F36B76FF}" srcId="{9B3EBE64-4028-4C9A-9CCE-25D0CDF197C5}" destId="{62B920A6-7DB3-49BB-AE31-80ED8FCB44BF}" srcOrd="1" destOrd="0" parTransId="{E55FDB35-3DB3-4D06-B40B-06C578D130C9}" sibTransId="{828645EB-4959-46B1-AC6B-4D549057AD0A}"/>
    <dgm:cxn modelId="{01314549-199E-41BC-9FBC-6B28F95F4FB2}" srcId="{B4DB7978-4D4F-4F82-ACC1-BBEBDC290DFA}" destId="{27723D7A-CA5B-43FB-9A0C-330C42D7B3B3}" srcOrd="2" destOrd="0" parTransId="{C86C7EC0-ACE4-4FD6-8D25-CC3B37E67DF5}" sibTransId="{FC4143A1-B1A1-4AA1-BB5A-95C992C45547}"/>
    <dgm:cxn modelId="{1C246509-82D1-43CF-9C1E-E54B5503306B}" type="presParOf" srcId="{DFF608FE-2252-42AD-A94D-E697EDF14756}" destId="{CC386D3A-571A-4B04-9702-1C4EC4C42894}" srcOrd="0" destOrd="0" presId="urn:microsoft.com/office/officeart/2005/8/layout/lProcess2"/>
    <dgm:cxn modelId="{7FC6D1C1-3FAD-493B-86D1-7B0499B5EBEF}" type="presParOf" srcId="{CC386D3A-571A-4B04-9702-1C4EC4C42894}" destId="{0A935614-5055-47CF-855F-BE6B332BCF95}" srcOrd="0" destOrd="0" presId="urn:microsoft.com/office/officeart/2005/8/layout/lProcess2"/>
    <dgm:cxn modelId="{1B093172-0C5B-4A34-9A35-5F0CAE0DB392}" type="presParOf" srcId="{CC386D3A-571A-4B04-9702-1C4EC4C42894}" destId="{12DCB4E2-10EA-4932-A9CE-98DED513B276}" srcOrd="1" destOrd="0" presId="urn:microsoft.com/office/officeart/2005/8/layout/lProcess2"/>
    <dgm:cxn modelId="{C181B2B5-FFCF-4EE0-AF31-C091889F5C7A}" type="presParOf" srcId="{CC386D3A-571A-4B04-9702-1C4EC4C42894}" destId="{FC3CD500-0347-4FA1-9438-EEB47F22D760}" srcOrd="2" destOrd="0" presId="urn:microsoft.com/office/officeart/2005/8/layout/lProcess2"/>
    <dgm:cxn modelId="{95CE094E-D5C2-45C9-B95B-0D0B3E00BA4A}" type="presParOf" srcId="{FC3CD500-0347-4FA1-9438-EEB47F22D760}" destId="{0081A64B-020D-48C1-81CC-1D386AA9E533}" srcOrd="0" destOrd="0" presId="urn:microsoft.com/office/officeart/2005/8/layout/lProcess2"/>
    <dgm:cxn modelId="{F6D0A349-07FF-4800-BF8F-340021298D43}" type="presParOf" srcId="{0081A64B-020D-48C1-81CC-1D386AA9E533}" destId="{D39CEE57-64A3-4888-83BA-E701415F78D9}" srcOrd="0" destOrd="0" presId="urn:microsoft.com/office/officeart/2005/8/layout/lProcess2"/>
    <dgm:cxn modelId="{5AA449DB-279E-4D77-AEF8-38BA4026C160}" type="presParOf" srcId="{0081A64B-020D-48C1-81CC-1D386AA9E533}" destId="{53211606-6D3B-4484-A102-152EBC2AF18E}" srcOrd="1" destOrd="0" presId="urn:microsoft.com/office/officeart/2005/8/layout/lProcess2"/>
    <dgm:cxn modelId="{4F682C54-A6E6-44A0-BFBB-0E964F66544C}" type="presParOf" srcId="{0081A64B-020D-48C1-81CC-1D386AA9E533}" destId="{F2455EEB-4BA1-4B1B-9D7A-7D0388A4CD79}" srcOrd="2" destOrd="0" presId="urn:microsoft.com/office/officeart/2005/8/layout/lProcess2"/>
    <dgm:cxn modelId="{6847709E-3C98-46CA-AAC1-C17E05C880EE}" type="presParOf" srcId="{0081A64B-020D-48C1-81CC-1D386AA9E533}" destId="{4D0E0AA4-813F-4302-ABD5-84E89B3F0B13}" srcOrd="3" destOrd="0" presId="urn:microsoft.com/office/officeart/2005/8/layout/lProcess2"/>
    <dgm:cxn modelId="{FD79CE82-63CD-4F3F-9DA9-7AB21A3062DA}" type="presParOf" srcId="{0081A64B-020D-48C1-81CC-1D386AA9E533}" destId="{2F7F3488-EE11-4A5F-BE2A-84285E34CC3C}" srcOrd="4" destOrd="0" presId="urn:microsoft.com/office/officeart/2005/8/layout/lProcess2"/>
    <dgm:cxn modelId="{7042BD41-2E49-42DB-BACA-CC1C3869F7E6}" type="presParOf" srcId="{DFF608FE-2252-42AD-A94D-E697EDF14756}" destId="{48F605AF-FC92-4C9D-AB4E-DAC2083383A7}" srcOrd="1" destOrd="0" presId="urn:microsoft.com/office/officeart/2005/8/layout/lProcess2"/>
    <dgm:cxn modelId="{47994DDA-F035-45C2-A737-C3BB9F47490B}" type="presParOf" srcId="{DFF608FE-2252-42AD-A94D-E697EDF14756}" destId="{A2E52331-4BEA-489C-84EA-67EB2FEF5599}" srcOrd="2" destOrd="0" presId="urn:microsoft.com/office/officeart/2005/8/layout/lProcess2"/>
    <dgm:cxn modelId="{42E09B3E-D610-413A-86A6-8FA7B3F86CBC}" type="presParOf" srcId="{A2E52331-4BEA-489C-84EA-67EB2FEF5599}" destId="{B1089FD7-3187-44E5-99B3-D91C99747363}" srcOrd="0" destOrd="0" presId="urn:microsoft.com/office/officeart/2005/8/layout/lProcess2"/>
    <dgm:cxn modelId="{EDD56CA7-1A5B-41A7-BAF1-E7F4C7858B25}" type="presParOf" srcId="{A2E52331-4BEA-489C-84EA-67EB2FEF5599}" destId="{6C7DB7D1-71FE-484B-904C-269824FD424C}" srcOrd="1" destOrd="0" presId="urn:microsoft.com/office/officeart/2005/8/layout/lProcess2"/>
    <dgm:cxn modelId="{33CC8966-398D-4E0C-B3B3-8F67C39BB543}" type="presParOf" srcId="{A2E52331-4BEA-489C-84EA-67EB2FEF5599}" destId="{5B82C983-262B-4DB8-8EFF-BAF66143D6BE}" srcOrd="2" destOrd="0" presId="urn:microsoft.com/office/officeart/2005/8/layout/lProcess2"/>
    <dgm:cxn modelId="{B9707035-5127-4258-A829-C132360BB7B3}" type="presParOf" srcId="{5B82C983-262B-4DB8-8EFF-BAF66143D6BE}" destId="{26BDA219-8143-4D40-A5D5-53D8D754EB65}" srcOrd="0" destOrd="0" presId="urn:microsoft.com/office/officeart/2005/8/layout/lProcess2"/>
    <dgm:cxn modelId="{F82CBEF4-B437-4909-8F7A-087C1660C5B2}" type="presParOf" srcId="{26BDA219-8143-4D40-A5D5-53D8D754EB65}" destId="{0CC2A860-8A52-4B93-8B86-CE2A1ED3FC5A}" srcOrd="0" destOrd="0" presId="urn:microsoft.com/office/officeart/2005/8/layout/lProcess2"/>
    <dgm:cxn modelId="{26B28370-E45D-4373-9AC3-FC94B7EC873F}" type="presParOf" srcId="{26BDA219-8143-4D40-A5D5-53D8D754EB65}" destId="{741548AA-C5E2-4FFD-92EC-37B87F16D1DD}" srcOrd="1" destOrd="0" presId="urn:microsoft.com/office/officeart/2005/8/layout/lProcess2"/>
    <dgm:cxn modelId="{08620197-5446-4D9B-8519-C4A76BA53AE6}" type="presParOf" srcId="{26BDA219-8143-4D40-A5D5-53D8D754EB65}" destId="{FC2F87A7-0216-4BE9-B637-1EC3D545B1E1}" srcOrd="2" destOrd="0" presId="urn:microsoft.com/office/officeart/2005/8/layout/lProcess2"/>
    <dgm:cxn modelId="{575D1CBF-4231-43E0-890F-3CD50D5CED47}" type="presParOf" srcId="{26BDA219-8143-4D40-A5D5-53D8D754EB65}" destId="{BA769407-CBBE-4C69-9E9D-0F34C3D1B38D}" srcOrd="3" destOrd="0" presId="urn:microsoft.com/office/officeart/2005/8/layout/lProcess2"/>
    <dgm:cxn modelId="{722AB729-DA19-44E4-88E1-43EF3BED2B3C}" type="presParOf" srcId="{26BDA219-8143-4D40-A5D5-53D8D754EB65}" destId="{A3B876A6-5901-49D6-B2E7-7CE01A2C0DCC}" srcOrd="4" destOrd="0" presId="urn:microsoft.com/office/officeart/2005/8/layout/lProcess2"/>
    <dgm:cxn modelId="{05DF2CA1-3899-497E-BEDB-672E36D0E015}" type="presParOf" srcId="{DFF608FE-2252-42AD-A94D-E697EDF14756}" destId="{73AFB4EE-5233-4BEC-8D7F-B1154B6EB230}" srcOrd="3" destOrd="0" presId="urn:microsoft.com/office/officeart/2005/8/layout/lProcess2"/>
    <dgm:cxn modelId="{02F018A3-2E24-4F7F-B526-CE2188776553}" type="presParOf" srcId="{DFF608FE-2252-42AD-A94D-E697EDF14756}" destId="{4C45AD10-DE59-484C-807D-70818EBBA559}" srcOrd="4" destOrd="0" presId="urn:microsoft.com/office/officeart/2005/8/layout/lProcess2"/>
    <dgm:cxn modelId="{085402A1-71D4-427B-B35C-642AD23CDBE7}" type="presParOf" srcId="{4C45AD10-DE59-484C-807D-70818EBBA559}" destId="{F4048684-4097-4716-BA4E-4A72F64596A2}" srcOrd="0" destOrd="0" presId="urn:microsoft.com/office/officeart/2005/8/layout/lProcess2"/>
    <dgm:cxn modelId="{B016A9A1-CA61-4243-BB7A-3470890CFADD}" type="presParOf" srcId="{4C45AD10-DE59-484C-807D-70818EBBA559}" destId="{D42ABD83-3A95-415D-B0B5-6362DAAED96A}" srcOrd="1" destOrd="0" presId="urn:microsoft.com/office/officeart/2005/8/layout/lProcess2"/>
    <dgm:cxn modelId="{429063F0-65CA-4878-87B8-AEC2A6239C5C}" type="presParOf" srcId="{4C45AD10-DE59-484C-807D-70818EBBA559}" destId="{16A26629-4C65-4B33-A281-84D5003CC624}" srcOrd="2" destOrd="0" presId="urn:microsoft.com/office/officeart/2005/8/layout/lProcess2"/>
    <dgm:cxn modelId="{31B04656-99CF-4187-A906-5F964D58444C}" type="presParOf" srcId="{16A26629-4C65-4B33-A281-84D5003CC624}" destId="{3EA24844-0883-40B4-B186-66FF1644CD95}" srcOrd="0" destOrd="0" presId="urn:microsoft.com/office/officeart/2005/8/layout/lProcess2"/>
    <dgm:cxn modelId="{76BAA14A-C22A-4570-95F3-286C06883667}" type="presParOf" srcId="{3EA24844-0883-40B4-B186-66FF1644CD95}" destId="{7391F387-E3B8-4836-B9DF-969CAD2B5F0E}" srcOrd="0" destOrd="0" presId="urn:microsoft.com/office/officeart/2005/8/layout/lProcess2"/>
    <dgm:cxn modelId="{35984C49-CA62-4D3C-8BF9-1F65D4440A93}" type="presParOf" srcId="{3EA24844-0883-40B4-B186-66FF1644CD95}" destId="{D67F67ED-8BC2-4BDD-A513-BCC4C882DD42}" srcOrd="1" destOrd="0" presId="urn:microsoft.com/office/officeart/2005/8/layout/lProcess2"/>
    <dgm:cxn modelId="{C03C8C62-FA38-4E8A-AD0D-501CC3DA38E6}" type="presParOf" srcId="{3EA24844-0883-40B4-B186-66FF1644CD95}" destId="{7B89DCD6-68F4-40BA-9805-BED5E751465B}" srcOrd="2" destOrd="0" presId="urn:microsoft.com/office/officeart/2005/8/layout/lProcess2"/>
    <dgm:cxn modelId="{43CDF1A2-238B-44EC-9996-349EFCCC6E01}" type="presParOf" srcId="{3EA24844-0883-40B4-B186-66FF1644CD95}" destId="{67079497-5E5C-4D05-9F6D-242AC898ACD9}" srcOrd="3" destOrd="0" presId="urn:microsoft.com/office/officeart/2005/8/layout/lProcess2"/>
    <dgm:cxn modelId="{0ABC8ACC-F43A-4E95-98F2-92D519B0F288}" type="presParOf" srcId="{3EA24844-0883-40B4-B186-66FF1644CD95}" destId="{9C43F027-687F-4FC3-A94B-F9932B55E552}" srcOrd="4" destOrd="0" presId="urn:microsoft.com/office/officeart/2005/8/layout/lProcess2"/>
    <dgm:cxn modelId="{AEA85CD7-ED28-4955-B361-5554AA8E7E25}" type="presParOf" srcId="{DFF608FE-2252-42AD-A94D-E697EDF14756}" destId="{71E32C88-04D7-4FEB-A5F8-7EF11BA38A12}" srcOrd="5" destOrd="0" presId="urn:microsoft.com/office/officeart/2005/8/layout/lProcess2"/>
    <dgm:cxn modelId="{793F8B70-F754-40FA-B493-C66F567BA9CB}" type="presParOf" srcId="{DFF608FE-2252-42AD-A94D-E697EDF14756}" destId="{30623613-8BC7-47C7-90A9-871DE203AFD0}" srcOrd="6" destOrd="0" presId="urn:microsoft.com/office/officeart/2005/8/layout/lProcess2"/>
    <dgm:cxn modelId="{81172129-120D-4113-8ED3-EC6233354524}" type="presParOf" srcId="{30623613-8BC7-47C7-90A9-871DE203AFD0}" destId="{86151D91-DA25-4B63-9228-A2B9A872EC26}" srcOrd="0" destOrd="0" presId="urn:microsoft.com/office/officeart/2005/8/layout/lProcess2"/>
    <dgm:cxn modelId="{D94B45B6-398E-4AD7-A31F-28144F46E9E3}" type="presParOf" srcId="{30623613-8BC7-47C7-90A9-871DE203AFD0}" destId="{0F9BB150-4E69-4DBE-8171-B703D6A0942E}" srcOrd="1" destOrd="0" presId="urn:microsoft.com/office/officeart/2005/8/layout/lProcess2"/>
    <dgm:cxn modelId="{B648C828-0795-45AE-8EA5-36E8AE8B8E88}" type="presParOf" srcId="{30623613-8BC7-47C7-90A9-871DE203AFD0}" destId="{938DE4AA-B47E-4571-AEF1-40C02BD0F19D}" srcOrd="2" destOrd="0" presId="urn:microsoft.com/office/officeart/2005/8/layout/lProcess2"/>
    <dgm:cxn modelId="{F53DEF75-CBBD-4951-9DA4-72231258D570}" type="presParOf" srcId="{938DE4AA-B47E-4571-AEF1-40C02BD0F19D}" destId="{2DCB308A-8EE9-4343-B31F-6766889D5C4C}" srcOrd="0" destOrd="0" presId="urn:microsoft.com/office/officeart/2005/8/layout/lProcess2"/>
    <dgm:cxn modelId="{310BDB1F-ADB5-4E7B-92CB-049165D716BC}" type="presParOf" srcId="{2DCB308A-8EE9-4343-B31F-6766889D5C4C}" destId="{042C02BE-71AA-469C-AF21-8B7A7EE76529}" srcOrd="0" destOrd="0" presId="urn:microsoft.com/office/officeart/2005/8/layout/lProcess2"/>
    <dgm:cxn modelId="{1080E9D3-73B6-40D4-B801-5B189D2BBC5F}" type="presParOf" srcId="{2DCB308A-8EE9-4343-B31F-6766889D5C4C}" destId="{0C9AD6AC-B1CB-42D7-B4E3-B4046FACA6EE}" srcOrd="1" destOrd="0" presId="urn:microsoft.com/office/officeart/2005/8/layout/lProcess2"/>
    <dgm:cxn modelId="{FD06336A-C6CC-4588-97BD-85B2732F5904}" type="presParOf" srcId="{2DCB308A-8EE9-4343-B31F-6766889D5C4C}" destId="{3E9BA57A-1BFD-48AF-A226-885567933AE4}" srcOrd="2" destOrd="0" presId="urn:microsoft.com/office/officeart/2005/8/layout/lProcess2"/>
    <dgm:cxn modelId="{8FBD929C-7A6A-4144-9A85-90564FED4141}" type="presParOf" srcId="{2DCB308A-8EE9-4343-B31F-6766889D5C4C}" destId="{F5FF7460-3E84-43E3-B8D0-FC6A7F76F126}" srcOrd="3" destOrd="0" presId="urn:microsoft.com/office/officeart/2005/8/layout/lProcess2"/>
    <dgm:cxn modelId="{C6F70CA3-A29E-4668-861E-755E192288BA}" type="presParOf" srcId="{2DCB308A-8EE9-4343-B31F-6766889D5C4C}" destId="{165330D2-1A8C-452A-AF9C-6AB0AEE8F47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8B1F9-4CCF-42C7-B424-8EA56178052D}">
      <dsp:nvSpPr>
        <dsp:cNvPr id="0" name=""/>
        <dsp:cNvSpPr/>
      </dsp:nvSpPr>
      <dsp:spPr>
        <a:xfrm rot="16200000">
          <a:off x="153193" y="-153193"/>
          <a:ext cx="2284412" cy="25908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Zero Based Budgeting</a:t>
          </a:r>
          <a:endParaRPr lang="en-US" sz="3000" kern="1200" dirty="0"/>
        </a:p>
      </dsp:txBody>
      <dsp:txXfrm rot="5400000">
        <a:off x="0" y="0"/>
        <a:ext cx="2590800" cy="1713309"/>
      </dsp:txXfrm>
    </dsp:sp>
    <dsp:sp modelId="{4CC32E65-1C0C-47BC-BACE-8F56A9E06A4C}">
      <dsp:nvSpPr>
        <dsp:cNvPr id="0" name=""/>
        <dsp:cNvSpPr/>
      </dsp:nvSpPr>
      <dsp:spPr>
        <a:xfrm>
          <a:off x="2590800" y="0"/>
          <a:ext cx="2590800" cy="2284412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Traditional Budgeting</a:t>
          </a:r>
          <a:endParaRPr lang="en-US" sz="3000" kern="1200" dirty="0"/>
        </a:p>
      </dsp:txBody>
      <dsp:txXfrm>
        <a:off x="2590800" y="0"/>
        <a:ext cx="2590800" cy="1713309"/>
      </dsp:txXfrm>
    </dsp:sp>
    <dsp:sp modelId="{749DF823-0B61-4334-A8B6-61F3995168D6}">
      <dsp:nvSpPr>
        <dsp:cNvPr id="0" name=""/>
        <dsp:cNvSpPr/>
      </dsp:nvSpPr>
      <dsp:spPr>
        <a:xfrm rot="10800000">
          <a:off x="0" y="2284412"/>
          <a:ext cx="2590800" cy="2284412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Incremental Budgeting</a:t>
          </a:r>
          <a:endParaRPr lang="en-US" sz="3000" kern="1200" dirty="0"/>
        </a:p>
      </dsp:txBody>
      <dsp:txXfrm rot="10800000">
        <a:off x="0" y="2855515"/>
        <a:ext cx="2590800" cy="1713309"/>
      </dsp:txXfrm>
    </dsp:sp>
    <dsp:sp modelId="{44D86852-B65A-40C2-9589-3317C99559EF}">
      <dsp:nvSpPr>
        <dsp:cNvPr id="0" name=""/>
        <dsp:cNvSpPr/>
      </dsp:nvSpPr>
      <dsp:spPr>
        <a:xfrm rot="5400000">
          <a:off x="2743993" y="2131218"/>
          <a:ext cx="2284412" cy="25908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Activity Based Budgeting</a:t>
          </a:r>
          <a:endParaRPr lang="en-US" sz="3000" kern="1200" dirty="0"/>
        </a:p>
      </dsp:txBody>
      <dsp:txXfrm rot="-5400000">
        <a:off x="2590800" y="2855515"/>
        <a:ext cx="2590800" cy="1713309"/>
      </dsp:txXfrm>
    </dsp:sp>
    <dsp:sp modelId="{F38F2924-3E39-4ADB-9B0E-460B641F83AF}">
      <dsp:nvSpPr>
        <dsp:cNvPr id="0" name=""/>
        <dsp:cNvSpPr/>
      </dsp:nvSpPr>
      <dsp:spPr>
        <a:xfrm>
          <a:off x="1813560" y="1713309"/>
          <a:ext cx="1554480" cy="114220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2060"/>
              </a:solidFill>
            </a:rPr>
            <a:t>Budget</a:t>
          </a:r>
          <a:endParaRPr lang="en-US" sz="3000" kern="1200" dirty="0">
            <a:solidFill>
              <a:srgbClr val="002060"/>
            </a:solidFill>
          </a:endParaRPr>
        </a:p>
      </dsp:txBody>
      <dsp:txXfrm>
        <a:off x="1869318" y="1769067"/>
        <a:ext cx="1442964" cy="1030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5614-5055-47CF-855F-BE6B332BCF95}">
      <dsp:nvSpPr>
        <dsp:cNvPr id="0" name=""/>
        <dsp:cNvSpPr/>
      </dsp:nvSpPr>
      <dsp:spPr>
        <a:xfrm>
          <a:off x="1434" y="0"/>
          <a:ext cx="1407988" cy="4395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Leadership</a:t>
          </a:r>
          <a:endParaRPr lang="en-US" sz="2200" kern="1200" dirty="0"/>
        </a:p>
      </dsp:txBody>
      <dsp:txXfrm>
        <a:off x="1434" y="0"/>
        <a:ext cx="1407988" cy="1318661"/>
      </dsp:txXfrm>
    </dsp:sp>
    <dsp:sp modelId="{D39CEE57-64A3-4888-83BA-E701415F78D9}">
      <dsp:nvSpPr>
        <dsp:cNvPr id="0" name=""/>
        <dsp:cNvSpPr/>
      </dsp:nvSpPr>
      <dsp:spPr>
        <a:xfrm>
          <a:off x="142233" y="1319036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</a:rPr>
            <a:t>Training: HDS Leadership Institute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67525" y="1344328"/>
        <a:ext cx="1075806" cy="812963"/>
      </dsp:txXfrm>
    </dsp:sp>
    <dsp:sp modelId="{F2455EEB-4BA1-4B1B-9D7A-7D0388A4CD79}">
      <dsp:nvSpPr>
        <dsp:cNvPr id="0" name=""/>
        <dsp:cNvSpPr/>
      </dsp:nvSpPr>
      <dsp:spPr>
        <a:xfrm>
          <a:off x="142233" y="23154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Support: FIS Lead, Core, Governance</a:t>
          </a:r>
          <a:endParaRPr lang="en-US" sz="1300" kern="1200" dirty="0"/>
        </a:p>
      </dsp:txBody>
      <dsp:txXfrm>
        <a:off x="167525" y="2340729"/>
        <a:ext cx="1075806" cy="812963"/>
      </dsp:txXfrm>
    </dsp:sp>
    <dsp:sp modelId="{2F7F3488-EE11-4A5F-BE2A-84285E34CC3C}">
      <dsp:nvSpPr>
        <dsp:cNvPr id="0" name=""/>
        <dsp:cNvSpPr/>
      </dsp:nvSpPr>
      <dsp:spPr>
        <a:xfrm>
          <a:off x="142233" y="33118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Experience: Finance Business Partner</a:t>
          </a:r>
          <a:endParaRPr lang="en-US" sz="1300" kern="1200" dirty="0"/>
        </a:p>
      </dsp:txBody>
      <dsp:txXfrm>
        <a:off x="167525" y="3337129"/>
        <a:ext cx="1075806" cy="812963"/>
      </dsp:txXfrm>
    </dsp:sp>
    <dsp:sp modelId="{B1089FD7-3187-44E5-99B3-D91C99747363}">
      <dsp:nvSpPr>
        <dsp:cNvPr id="0" name=""/>
        <dsp:cNvSpPr/>
      </dsp:nvSpPr>
      <dsp:spPr>
        <a:xfrm>
          <a:off x="1515022" y="0"/>
          <a:ext cx="1407988" cy="4395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Business Process Analysis</a:t>
          </a:r>
          <a:endParaRPr lang="en-US" sz="2200" kern="1200" dirty="0"/>
        </a:p>
      </dsp:txBody>
      <dsp:txXfrm>
        <a:off x="1515022" y="0"/>
        <a:ext cx="1407988" cy="1318661"/>
      </dsp:txXfrm>
    </dsp:sp>
    <dsp:sp modelId="{0CC2A860-8A52-4B93-8B86-CE2A1ED3FC5A}">
      <dsp:nvSpPr>
        <dsp:cNvPr id="0" name=""/>
        <dsp:cNvSpPr/>
      </dsp:nvSpPr>
      <dsp:spPr>
        <a:xfrm>
          <a:off x="1655821" y="1319036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Training: LSS, Design Studio</a:t>
          </a:r>
          <a:endParaRPr lang="en-US" sz="1300" kern="1200" dirty="0"/>
        </a:p>
      </dsp:txBody>
      <dsp:txXfrm>
        <a:off x="1681113" y="1344328"/>
        <a:ext cx="1075806" cy="812963"/>
      </dsp:txXfrm>
    </dsp:sp>
    <dsp:sp modelId="{FC2F87A7-0216-4BE9-B637-1EC3D545B1E1}">
      <dsp:nvSpPr>
        <dsp:cNvPr id="0" name=""/>
        <dsp:cNvSpPr/>
      </dsp:nvSpPr>
      <dsp:spPr>
        <a:xfrm>
          <a:off x="1655821" y="23154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Support: Lean Bench</a:t>
          </a:r>
          <a:endParaRPr lang="en-US" sz="1300" kern="1200" dirty="0"/>
        </a:p>
      </dsp:txBody>
      <dsp:txXfrm>
        <a:off x="1681113" y="2340729"/>
        <a:ext cx="1075806" cy="812963"/>
      </dsp:txXfrm>
    </dsp:sp>
    <dsp:sp modelId="{A3B876A6-5901-49D6-B2E7-7CE01A2C0DCC}">
      <dsp:nvSpPr>
        <dsp:cNvPr id="0" name=""/>
        <dsp:cNvSpPr/>
      </dsp:nvSpPr>
      <dsp:spPr>
        <a:xfrm>
          <a:off x="1655821" y="33118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Experience: Template Dev -&gt; Allocation</a:t>
          </a:r>
          <a:endParaRPr lang="en-US" sz="1300" kern="1200" dirty="0"/>
        </a:p>
      </dsp:txBody>
      <dsp:txXfrm>
        <a:off x="1681113" y="3337129"/>
        <a:ext cx="1075806" cy="812963"/>
      </dsp:txXfrm>
    </dsp:sp>
    <dsp:sp modelId="{F4048684-4097-4716-BA4E-4A72F64596A2}">
      <dsp:nvSpPr>
        <dsp:cNvPr id="0" name=""/>
        <dsp:cNvSpPr/>
      </dsp:nvSpPr>
      <dsp:spPr>
        <a:xfrm>
          <a:off x="3028610" y="0"/>
          <a:ext cx="1407988" cy="4395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Business Systems Analysis</a:t>
          </a:r>
          <a:endParaRPr lang="en-US" sz="2200" kern="1200" dirty="0"/>
        </a:p>
      </dsp:txBody>
      <dsp:txXfrm>
        <a:off x="3028610" y="0"/>
        <a:ext cx="1407988" cy="1318661"/>
      </dsp:txXfrm>
    </dsp:sp>
    <dsp:sp modelId="{7391F387-E3B8-4836-B9DF-969CAD2B5F0E}">
      <dsp:nvSpPr>
        <dsp:cNvPr id="0" name=""/>
        <dsp:cNvSpPr/>
      </dsp:nvSpPr>
      <dsp:spPr>
        <a:xfrm>
          <a:off x="3169408" y="1319036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Training: Oracle University</a:t>
          </a:r>
          <a:endParaRPr lang="en-US" sz="1300" kern="1200" dirty="0"/>
        </a:p>
      </dsp:txBody>
      <dsp:txXfrm>
        <a:off x="3194700" y="1344328"/>
        <a:ext cx="1075806" cy="812963"/>
      </dsp:txXfrm>
    </dsp:sp>
    <dsp:sp modelId="{7B89DCD6-68F4-40BA-9805-BED5E751465B}">
      <dsp:nvSpPr>
        <dsp:cNvPr id="0" name=""/>
        <dsp:cNvSpPr/>
      </dsp:nvSpPr>
      <dsp:spPr>
        <a:xfrm>
          <a:off x="3169408" y="23154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Support: Integration &amp; Tech Leads</a:t>
          </a:r>
          <a:endParaRPr lang="en-US" sz="1300" kern="1200" dirty="0"/>
        </a:p>
      </dsp:txBody>
      <dsp:txXfrm>
        <a:off x="3194700" y="2340729"/>
        <a:ext cx="1075806" cy="812963"/>
      </dsp:txXfrm>
    </dsp:sp>
    <dsp:sp modelId="{9C43F027-687F-4FC3-A94B-F9932B55E552}">
      <dsp:nvSpPr>
        <dsp:cNvPr id="0" name=""/>
        <dsp:cNvSpPr/>
      </dsp:nvSpPr>
      <dsp:spPr>
        <a:xfrm>
          <a:off x="3169408" y="33118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Experience: </a:t>
          </a:r>
          <a:r>
            <a:rPr lang="en-US" sz="1300" kern="1200" dirty="0" err="1" smtClean="0"/>
            <a:t>SalesForce</a:t>
          </a:r>
          <a:r>
            <a:rPr lang="en-US" sz="1300" kern="1200" dirty="0" smtClean="0"/>
            <a:t> Rollout</a:t>
          </a:r>
          <a:endParaRPr lang="en-US" sz="1300" kern="1200" dirty="0"/>
        </a:p>
      </dsp:txBody>
      <dsp:txXfrm>
        <a:off x="3194700" y="3337129"/>
        <a:ext cx="1075806" cy="812963"/>
      </dsp:txXfrm>
    </dsp:sp>
    <dsp:sp modelId="{86151D91-DA25-4B63-9228-A2B9A872EC26}">
      <dsp:nvSpPr>
        <dsp:cNvPr id="0" name=""/>
        <dsp:cNvSpPr/>
      </dsp:nvSpPr>
      <dsp:spPr>
        <a:xfrm>
          <a:off x="4542197" y="0"/>
          <a:ext cx="1407988" cy="4395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Domain Expertise</a:t>
          </a:r>
          <a:endParaRPr lang="en-US" sz="2200" kern="1200" dirty="0"/>
        </a:p>
      </dsp:txBody>
      <dsp:txXfrm>
        <a:off x="4542197" y="0"/>
        <a:ext cx="1407988" cy="1318661"/>
      </dsp:txXfrm>
    </dsp:sp>
    <dsp:sp modelId="{042C02BE-71AA-469C-AF21-8B7A7EE76529}">
      <dsp:nvSpPr>
        <dsp:cNvPr id="0" name=""/>
        <dsp:cNvSpPr/>
      </dsp:nvSpPr>
      <dsp:spPr>
        <a:xfrm>
          <a:off x="4682996" y="1319036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Training: CBO, Project Work</a:t>
          </a:r>
          <a:endParaRPr lang="en-US" sz="1300" kern="1200" dirty="0"/>
        </a:p>
      </dsp:txBody>
      <dsp:txXfrm>
        <a:off x="4708288" y="1344328"/>
        <a:ext cx="1075806" cy="812963"/>
      </dsp:txXfrm>
    </dsp:sp>
    <dsp:sp modelId="{3E9BA57A-1BFD-48AF-A226-885567933AE4}">
      <dsp:nvSpPr>
        <dsp:cNvPr id="0" name=""/>
        <dsp:cNvSpPr/>
      </dsp:nvSpPr>
      <dsp:spPr>
        <a:xfrm>
          <a:off x="4682996" y="23154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Support: Design Team SME’s</a:t>
          </a:r>
          <a:endParaRPr lang="en-US" sz="1300" kern="1200" dirty="0"/>
        </a:p>
      </dsp:txBody>
      <dsp:txXfrm>
        <a:off x="4708288" y="2340729"/>
        <a:ext cx="1075806" cy="812963"/>
      </dsp:txXfrm>
    </dsp:sp>
    <dsp:sp modelId="{165330D2-1A8C-452A-AF9C-6AB0AEE8F47D}">
      <dsp:nvSpPr>
        <dsp:cNvPr id="0" name=""/>
        <dsp:cNvSpPr/>
      </dsp:nvSpPr>
      <dsp:spPr>
        <a:xfrm>
          <a:off x="4682996" y="3311837"/>
          <a:ext cx="1126390" cy="863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Experience</a:t>
          </a:r>
          <a:endParaRPr lang="en-US" sz="1300" kern="1200" dirty="0"/>
        </a:p>
      </dsp:txBody>
      <dsp:txXfrm>
        <a:off x="4708288" y="3337129"/>
        <a:ext cx="1075806" cy="81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767AB6-61F7-E749-ABBC-9D8DE83F37B6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FAB629-806D-4142-ACC6-FA4EEC1D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7D4BD-CD72-9942-BD7D-EE14B65EC97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9F0A00-B775-CF4D-84AF-24C7CD9C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will other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1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will other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0A00-B775-CF4D-84AF-24C7CD9CC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14579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8" y="3928504"/>
            <a:ext cx="111210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22957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BCF3F55-195D-4DD6-A21A-0F840898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8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3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49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496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 -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85899"/>
            <a:ext cx="5181600" cy="45689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6278" y="643783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1269076-0E24-6A49-9E99-48290E2F7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776" y="4154408"/>
            <a:ext cx="11253272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contact information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E919A1-1381-F046-89FB-70F41382B0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875520" y="2834640"/>
            <a:ext cx="200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esr.ucsd.edu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0775" y="2894525"/>
            <a:ext cx="11431019" cy="199545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6000" b="0" cap="none" baseline="0">
                <a:solidFill>
                  <a:schemeClr val="accent1"/>
                </a:solidFill>
                <a:latin typeface="calibri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0776" y="4904216"/>
            <a:ext cx="11431019" cy="19537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Calibri" charset="0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CF3F55-195D-4DD6-A21A-0F840898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04" y="1485900"/>
            <a:ext cx="1114579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8" y="3928504"/>
            <a:ext cx="1112108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492875"/>
            <a:ext cx="27432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CF3F55-195D-4DD6-A21A-0F840898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6" y="333632"/>
            <a:ext cx="11296135" cy="75376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" y="1687068"/>
            <a:ext cx="11308491" cy="447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4232" y="622957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BCF3F55-195D-4DD6-A21A-0F840898DF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4221" y="1070610"/>
            <a:ext cx="8293100" cy="630238"/>
          </a:xfrm>
        </p:spPr>
        <p:txBody>
          <a:bodyPr>
            <a:normAutofit/>
          </a:bodyPr>
          <a:lstStyle>
            <a:lvl1pPr>
              <a:defRPr sz="3400" b="1"/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8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97" y="1183074"/>
            <a:ext cx="11308492" cy="50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5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7FAD77-28B8-3A4C-BC88-37C6E2B21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76" r:id="rId4"/>
    <p:sldLayoutId id="2147483687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orient="horz" pos="936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97" y="0"/>
            <a:ext cx="11308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97" y="1183074"/>
            <a:ext cx="11308492" cy="50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5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CF3F55-195D-4DD6-A21A-0F840898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orient="horz" pos="936">
          <p15:clr>
            <a:srgbClr val="F26B43"/>
          </p15:clr>
        </p15:guide>
        <p15:guide id="3" pos="360">
          <p15:clr>
            <a:srgbClr val="F26B43"/>
          </p15:clr>
        </p15:guide>
        <p15:guide id="4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and Planning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Buss </a:t>
            </a:r>
          </a:p>
          <a:p>
            <a:r>
              <a:rPr lang="en-US" dirty="0" smtClean="0"/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&amp; Planning Module Rough Timeline         </a:t>
            </a:r>
            <a:r>
              <a:rPr lang="en-US" b="1" dirty="0" smtClean="0">
                <a:solidFill>
                  <a:srgbClr val="FF0000"/>
                </a:solidFill>
              </a:rPr>
              <a:t>DRAFT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82186"/>
              </p:ext>
            </p:extLst>
          </p:nvPr>
        </p:nvGraphicFramePr>
        <p:xfrm>
          <a:off x="398567" y="1207628"/>
          <a:ext cx="1143399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46">
                  <a:extLst>
                    <a:ext uri="{9D8B030D-6E8A-4147-A177-3AD203B41FA5}">
                      <a16:colId xmlns:a16="http://schemas.microsoft.com/office/drawing/2014/main" val="3484424100"/>
                    </a:ext>
                  </a:extLst>
                </a:gridCol>
                <a:gridCol w="9463946">
                  <a:extLst>
                    <a:ext uri="{9D8B030D-6E8A-4147-A177-3AD203B41FA5}">
                      <a16:colId xmlns:a16="http://schemas.microsoft.com/office/drawing/2014/main" val="3783585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MONTH</a:t>
                      </a:r>
                      <a:r>
                        <a:rPr lang="en-US" sz="2400" baseline="0" dirty="0" smtClean="0"/>
                        <a:t>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6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FEB – APR 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Oracle Implementation Specialist Training and Certification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Attempting to interweave</a:t>
                      </a:r>
                      <a:r>
                        <a:rPr lang="en-US" sz="200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training and design discussions as we go along</a:t>
                      </a:r>
                      <a:endParaRPr lang="en-US" sz="20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9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MAY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Design Sprints – Full Design Team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5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JUNE 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Design Teams Run Through Business Process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Testing - test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7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JULY 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Configuring Reports </a:t>
                      </a:r>
                      <a:endParaRPr lang="en-US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4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  <a:endParaRPr lang="en-US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User Acceptance Testing (UAT)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SEPTEMBER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Budget Sign-off, training materials development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4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OCTOBER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End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-User Training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4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NOVEMBER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Hypercare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(Process for taking questions, onsite visits)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DECEMBER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Conversion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JANUARY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Pilot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hybrid bottoms-up budget process (see next slide)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9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1 – Soft Transition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6" y="1752698"/>
            <a:ext cx="5337733" cy="2371659"/>
          </a:xfrm>
          <a:prstGeom prst="rect">
            <a:avLst/>
          </a:prstGeom>
        </p:spPr>
      </p:pic>
      <p:pic>
        <p:nvPicPr>
          <p:cNvPr id="6" name="Picture 6" descr="You Are Here Map Stock Photos. Royalty Free Business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84" y="1451542"/>
            <a:ext cx="461142" cy="4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7258" y="1020555"/>
            <a:ext cx="206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Team is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7103" y="2615574"/>
            <a:ext cx="5782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Jan 2020 </a:t>
            </a:r>
            <a:r>
              <a:rPr lang="en-US" sz="2000" dirty="0" smtClean="0"/>
              <a:t>Pilot Bottoms-Up for line item budgeting: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VC-CFO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(incl. HDH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Parking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&amp;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Transportation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Chancellor/Advancement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maybe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one academic, research, and clinical department from AA, HS, 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 1 – Soft Transition Continued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Image result for minimum viable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63" y="1413157"/>
            <a:ext cx="5439508" cy="40796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496" y="2117125"/>
            <a:ext cx="5016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Minimum Viable Product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means that some of the requirements will not be met until later iterations of the application deployment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Design Questions “Parking Lot”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Questions in the “Parking Lot”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41" y="1309816"/>
            <a:ext cx="107009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this point in the project, all design leads are asked to focus on learning Oracle functionality. Design questions specific to our implementation are documented in “parking lot” </a:t>
            </a:r>
            <a:r>
              <a:rPr lang="en-US" dirty="0" err="1" smtClean="0"/>
              <a:t>collab</a:t>
            </a:r>
            <a:r>
              <a:rPr lang="en-US" dirty="0" smtClean="0"/>
              <a:t> pages.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However, I wasn’t at the Conference Room pilot demos and thus continue to research and set up working group sessions to refine future-state vision for topics that include, but are not limited to, the following: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roll carryforward balances from year to year?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(budget balance vs. fund balance conversations ongoing for core funds)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you track one-time vs. recurring budget in Oracle?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(Vanderbilt – incumbent on area to track one-time; Rutgers “no such thing as a perm budget”)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handle mid-year adjustments to the budget?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(re-forecast)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Position Budgeting? 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(Workforce Planning submodule/business process dependencies on UCPath timeline and data)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Plan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1090" y="1181100"/>
            <a:ext cx="2602259" cy="838200"/>
            <a:chOff x="8706" y="0"/>
            <a:chExt cx="2602259" cy="838200"/>
          </a:xfrm>
        </p:grpSpPr>
        <p:sp>
          <p:nvSpPr>
            <p:cNvPr id="19" name="Rounded Rectangle 18"/>
            <p:cNvSpPr/>
            <p:nvPr/>
          </p:nvSpPr>
          <p:spPr>
            <a:xfrm>
              <a:off x="8706" y="0"/>
              <a:ext cx="2602259" cy="838200"/>
            </a:xfrm>
            <a:prstGeom prst="roundRect">
              <a:avLst>
                <a:gd name="adj" fmla="val 10000"/>
              </a:avLst>
            </a:prstGeom>
            <a:solidFill>
              <a:srgbClr val="00183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33256" y="24550"/>
              <a:ext cx="2553159" cy="789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TRAIN the TRAINER</a:t>
              </a:r>
              <a:endParaRPr lang="en-US" sz="2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23576" y="1277519"/>
            <a:ext cx="551679" cy="645360"/>
            <a:chOff x="2871192" y="96419"/>
            <a:chExt cx="551679" cy="645360"/>
          </a:xfrm>
        </p:grpSpPr>
        <p:sp>
          <p:nvSpPr>
            <p:cNvPr id="17" name="Right Arrow 16"/>
            <p:cNvSpPr/>
            <p:nvPr/>
          </p:nvSpPr>
          <p:spPr>
            <a:xfrm>
              <a:off x="2871192" y="96419"/>
              <a:ext cx="551679" cy="6453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6"/>
            <p:cNvSpPr txBox="1"/>
            <p:nvPr/>
          </p:nvSpPr>
          <p:spPr>
            <a:xfrm>
              <a:off x="2871192" y="225491"/>
              <a:ext cx="386175" cy="38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4254" y="1181100"/>
            <a:ext cx="2602259" cy="838200"/>
            <a:chOff x="3651870" y="0"/>
            <a:chExt cx="2602259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3651870" y="0"/>
              <a:ext cx="2602259" cy="838200"/>
            </a:xfrm>
            <a:prstGeom prst="roundRect">
              <a:avLst>
                <a:gd name="adj" fmla="val 10000"/>
              </a:avLst>
            </a:prstGeom>
            <a:solidFill>
              <a:srgbClr val="00183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 txBox="1"/>
            <p:nvPr/>
          </p:nvSpPr>
          <p:spPr>
            <a:xfrm>
              <a:off x="3676420" y="24550"/>
              <a:ext cx="2553159" cy="789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Online Courses</a:t>
              </a:r>
              <a:endParaRPr lang="en-US" sz="2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6739" y="1277519"/>
            <a:ext cx="551679" cy="645360"/>
            <a:chOff x="6514355" y="96419"/>
            <a:chExt cx="551679" cy="645360"/>
          </a:xfrm>
        </p:grpSpPr>
        <p:sp>
          <p:nvSpPr>
            <p:cNvPr id="13" name="Right Arrow 12"/>
            <p:cNvSpPr/>
            <p:nvPr/>
          </p:nvSpPr>
          <p:spPr>
            <a:xfrm>
              <a:off x="6514355" y="96419"/>
              <a:ext cx="551679" cy="6453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0"/>
            <p:cNvSpPr txBox="1"/>
            <p:nvPr/>
          </p:nvSpPr>
          <p:spPr>
            <a:xfrm>
              <a:off x="6514355" y="225491"/>
              <a:ext cx="386175" cy="38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47417" y="1181100"/>
            <a:ext cx="2602259" cy="838200"/>
            <a:chOff x="7295033" y="0"/>
            <a:chExt cx="2602259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7295033" y="0"/>
              <a:ext cx="2602259" cy="838200"/>
            </a:xfrm>
            <a:prstGeom prst="roundRect">
              <a:avLst>
                <a:gd name="adj" fmla="val 10000"/>
              </a:avLst>
            </a:prstGeom>
            <a:solidFill>
              <a:srgbClr val="00183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 txBox="1"/>
            <p:nvPr/>
          </p:nvSpPr>
          <p:spPr>
            <a:xfrm>
              <a:off x="7319583" y="24550"/>
              <a:ext cx="2553159" cy="789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Software Overlays</a:t>
              </a:r>
              <a:endParaRPr lang="en-US" sz="23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9200" y="2590800"/>
            <a:ext cx="990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Key Considerations: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Number of people who will need training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Change to business process + change of system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When to use each various avenue for training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Need to teach budgeting fundamentals on top of system training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0" y="988540"/>
            <a:ext cx="11308491" cy="495209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Theory</a:t>
            </a:r>
          </a:p>
          <a:p>
            <a:pPr marL="571500" indent="-571500">
              <a:buAutoNum type="romanUcPeriod"/>
            </a:pPr>
            <a:r>
              <a:rPr lang="en-US" dirty="0"/>
              <a:t>Budget Development</a:t>
            </a:r>
          </a:p>
          <a:p>
            <a:pPr marL="571500" indent="-571500">
              <a:buAutoNum type="romanUcPeriod"/>
            </a:pPr>
            <a:r>
              <a:rPr lang="en-US" dirty="0"/>
              <a:t>Budget Uses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Project</a:t>
            </a:r>
          </a:p>
          <a:p>
            <a:pPr marL="571500" indent="-571500">
              <a:buAutoNum type="romanUcPeriod"/>
            </a:pPr>
            <a:r>
              <a:rPr lang="en-US" dirty="0" smtClean="0"/>
              <a:t>My Experience Fit</a:t>
            </a:r>
          </a:p>
          <a:p>
            <a:pPr marL="571500" indent="-571500">
              <a:buAutoNum type="romanUcPeriod"/>
            </a:pPr>
            <a:r>
              <a:rPr lang="en-US" dirty="0" smtClean="0"/>
              <a:t>Budget &amp; Planning Design Team</a:t>
            </a:r>
          </a:p>
          <a:p>
            <a:pPr marL="571500" indent="-571500">
              <a:buAutoNum type="romanUcPeriod"/>
            </a:pPr>
            <a:r>
              <a:rPr lang="en-US" dirty="0" smtClean="0"/>
              <a:t>ESR - FIS Roadmap</a:t>
            </a:r>
          </a:p>
          <a:p>
            <a:pPr marL="571500" indent="-571500">
              <a:buAutoNum type="romanUcPeriod"/>
            </a:pPr>
            <a:r>
              <a:rPr lang="en-US" dirty="0" smtClean="0"/>
              <a:t>EPBCS Timeline through January 2020</a:t>
            </a:r>
          </a:p>
          <a:p>
            <a:pPr marL="571500" indent="-571500">
              <a:buAutoNum type="romanUcPeriod"/>
            </a:pPr>
            <a:r>
              <a:rPr lang="en-US" dirty="0" smtClean="0"/>
              <a:t>Vision for Year 1 (Pilot)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Hot Topics – Design Questions “Parking Lot”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/>
              <a:t>D</a:t>
            </a:r>
            <a:r>
              <a:rPr lang="en-US" dirty="0" smtClean="0"/>
              <a:t>evelop a Budget?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3762185"/>
              </p:ext>
            </p:extLst>
          </p:nvPr>
        </p:nvGraphicFramePr>
        <p:xfrm>
          <a:off x="3138237" y="1311526"/>
          <a:ext cx="5181600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926" y="1660358"/>
            <a:ext cx="2470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 ZBB, current year’s budget is prepared from scratch without considering the budget of the previous year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97" y="4134581"/>
            <a:ext cx="2470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Current year’s budget is prepared by making changes in the past year’s budget considering inflation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5347" y="1521859"/>
            <a:ext cx="2470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Considers last year’s budget as the base. The changes are done based on inflation rate, consumer demand, market situation etc.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5347" y="4134581"/>
            <a:ext cx="2470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Budget is prepared after considering the cost drivers – requires and in-depth analysis of activities incurring cost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 Budget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899"/>
            <a:ext cx="11379868" cy="45689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Spending Authority (Core Funds)</a:t>
            </a:r>
          </a:p>
          <a:p>
            <a:r>
              <a:rPr lang="en-US" dirty="0" smtClean="0"/>
              <a:t>	Working group to determine whether this will be Budget Balance or Fund  	Balance in future state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Planning Activity to balance the P&amp;L (Auxiliary, Self-supporting)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Set Targets for Revenue, Expenses, Transfers, Recharges</a:t>
            </a:r>
            <a:endParaRPr lang="en-US" dirty="0"/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Accountability Tool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Monitoring deficit balances and carry-forwards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Pillars of the Design Lead Role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3138814"/>
              </p:ext>
            </p:extLst>
          </p:nvPr>
        </p:nvGraphicFramePr>
        <p:xfrm>
          <a:off x="938462" y="1844842"/>
          <a:ext cx="5951621" cy="439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467497" y="946484"/>
            <a:ext cx="7000103" cy="7700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9227" y="280457"/>
            <a:ext cx="3961654" cy="2055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1104" y="2302043"/>
            <a:ext cx="456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can someone who started in September be an expert in UCSD Budget?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4097" y="2938552"/>
            <a:ext cx="4291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Heavier reliance on Design Team SME’s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Cross-training by CBO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Relevant projects: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TOF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SSP Masters model in WB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Reviewing stakeholder interview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Requirements documentation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8932" y="5079005"/>
            <a:ext cx="456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Benefits: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54097" y="5479768"/>
            <a:ext cx="429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Exposure to other budgeting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 how budgets are managed differently in private and public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Ability to drill into business needs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196155" y="1308386"/>
            <a:ext cx="1523072" cy="3980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Planning Design Team SME’s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75217"/>
              </p:ext>
            </p:extLst>
          </p:nvPr>
        </p:nvGraphicFramePr>
        <p:xfrm>
          <a:off x="823784" y="1325563"/>
          <a:ext cx="9613557" cy="454935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613">
                  <a:extLst>
                    <a:ext uri="{9D8B030D-6E8A-4147-A177-3AD203B41FA5}">
                      <a16:colId xmlns:a16="http://schemas.microsoft.com/office/drawing/2014/main" val="497423884"/>
                    </a:ext>
                  </a:extLst>
                </a:gridCol>
                <a:gridCol w="1603730">
                  <a:extLst>
                    <a:ext uri="{9D8B030D-6E8A-4147-A177-3AD203B41FA5}">
                      <a16:colId xmlns:a16="http://schemas.microsoft.com/office/drawing/2014/main" val="3653506531"/>
                    </a:ext>
                  </a:extLst>
                </a:gridCol>
                <a:gridCol w="5393214">
                  <a:extLst>
                    <a:ext uri="{9D8B030D-6E8A-4147-A177-3AD203B41FA5}">
                      <a16:colId xmlns:a16="http://schemas.microsoft.com/office/drawing/2014/main" val="2832186611"/>
                    </a:ext>
                  </a:extLst>
                </a:gridCol>
              </a:tblGrid>
              <a:tr h="454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AREA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Role/Expertise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313874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Amanda Buss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Lead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320771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Robert Hannahs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SME: Process,</a:t>
                      </a:r>
                      <a:r>
                        <a:rPr lang="en-US" baseline="0" dirty="0" smtClean="0"/>
                        <a:t> Reporting, Assessments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27650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Holly-Ann</a:t>
                      </a:r>
                      <a:r>
                        <a:rPr lang="en-US" baseline="0" dirty="0" smtClean="0"/>
                        <a:t> Paiva Juarez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SOFI, Reserve and Carry-Forwards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315729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Adam </a:t>
                      </a:r>
                      <a:r>
                        <a:rPr lang="en-US" dirty="0" err="1" smtClean="0"/>
                        <a:t>DiProfio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VCAA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Governance,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Divisional Support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82282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Jake Guss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Health Sciences tools, integration, &amp;</a:t>
                      </a:r>
                      <a:r>
                        <a:rPr lang="en-US" baseline="0" dirty="0" smtClean="0"/>
                        <a:t> process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1144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Kathy</a:t>
                      </a:r>
                      <a:r>
                        <a:rPr lang="en-US" baseline="0" dirty="0" smtClean="0"/>
                        <a:t> Smith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HSP</a:t>
                      </a:r>
                      <a:r>
                        <a:rPr lang="en-US" baseline="0" dirty="0" smtClean="0"/>
                        <a:t> salary planning &amp; financial management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25731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Anna Nordeen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SME: technical,</a:t>
                      </a:r>
                      <a:r>
                        <a:rPr lang="en-US" baseline="0" dirty="0" smtClean="0"/>
                        <a:t> template aggregation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14022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Luke Hemmingson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bottoms-up</a:t>
                      </a:r>
                      <a:r>
                        <a:rPr lang="en-US" baseline="0" dirty="0" smtClean="0"/>
                        <a:t> budget, AUX P&amp;L, margins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111954"/>
                  </a:ext>
                </a:extLst>
              </a:tr>
              <a:tr h="454935">
                <a:tc>
                  <a:txBody>
                    <a:bodyPr/>
                    <a:lstStyle/>
                    <a:p>
                      <a:r>
                        <a:rPr lang="en-US" dirty="0" smtClean="0"/>
                        <a:t>Danielle Powers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SME: cross-functional,</a:t>
                      </a:r>
                      <a:r>
                        <a:rPr lang="en-US" baseline="0" dirty="0" smtClean="0"/>
                        <a:t> carry-forwards, recharges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8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 – FIS Roadmap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6" y="1097297"/>
            <a:ext cx="11900587" cy="4959016"/>
          </a:xfrm>
        </p:spPr>
      </p:pic>
    </p:spTree>
    <p:extLst>
      <p:ext uri="{BB962C8B-B14F-4D97-AF65-F5344CB8AC3E}">
        <p14:creationId xmlns:p14="http://schemas.microsoft.com/office/powerpoint/2010/main" val="22394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SR ">
      <a:dk1>
        <a:srgbClr val="05BFD5"/>
      </a:dk1>
      <a:lt1>
        <a:srgbClr val="FFFFFF"/>
      </a:lt1>
      <a:dk2>
        <a:srgbClr val="585958"/>
      </a:dk2>
      <a:lt2>
        <a:srgbClr val="FFFFFF"/>
      </a:lt2>
      <a:accent1>
        <a:srgbClr val="05BFD5"/>
      </a:accent1>
      <a:accent2>
        <a:srgbClr val="006390"/>
      </a:accent2>
      <a:accent3>
        <a:srgbClr val="A5A5A5"/>
      </a:accent3>
      <a:accent4>
        <a:srgbClr val="2E3772"/>
      </a:accent4>
      <a:accent5>
        <a:srgbClr val="FDFFFC"/>
      </a:accent5>
      <a:accent6>
        <a:srgbClr val="F5F6FF"/>
      </a:accent6>
      <a:hlink>
        <a:srgbClr val="2E3772"/>
      </a:hlink>
      <a:folHlink>
        <a:srgbClr val="D3751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R Presentation-Draft Budget Module Timeline.potx" id="{C5B909B8-88D1-48D0-954E-A562603364BE}" vid="{278BACB7-22E6-4DB8-914D-BF5D0417906E}"/>
    </a:ext>
  </a:extLst>
</a:theme>
</file>

<file path=ppt/theme/theme2.xml><?xml version="1.0" encoding="utf-8"?>
<a:theme xmlns:a="http://schemas.openxmlformats.org/drawingml/2006/main" name="ESR">
  <a:themeElements>
    <a:clrScheme name="ESR ">
      <a:dk1>
        <a:srgbClr val="05BFD5"/>
      </a:dk1>
      <a:lt1>
        <a:srgbClr val="FFFFFF"/>
      </a:lt1>
      <a:dk2>
        <a:srgbClr val="585958"/>
      </a:dk2>
      <a:lt2>
        <a:srgbClr val="FFFFFF"/>
      </a:lt2>
      <a:accent1>
        <a:srgbClr val="05BFD5"/>
      </a:accent1>
      <a:accent2>
        <a:srgbClr val="006390"/>
      </a:accent2>
      <a:accent3>
        <a:srgbClr val="A5A5A5"/>
      </a:accent3>
      <a:accent4>
        <a:srgbClr val="2E3772"/>
      </a:accent4>
      <a:accent5>
        <a:srgbClr val="FDFFFC"/>
      </a:accent5>
      <a:accent6>
        <a:srgbClr val="F5F6FF"/>
      </a:accent6>
      <a:hlink>
        <a:srgbClr val="2E3772"/>
      </a:hlink>
      <a:folHlink>
        <a:srgbClr val="D3751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R" id="{CBA42F7E-3BFE-435E-BFAB-77CED9FBAE91}" vid="{9BACADED-9E48-4E14-AF39-CE0205C4D7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ESR Presentation-Draft Budget Module Timeline (00000002)</Template>
  <TotalTime>9012</TotalTime>
  <Words>723</Words>
  <Application>Microsoft Office PowerPoint</Application>
  <PresentationFormat>Widescreen</PresentationFormat>
  <Paragraphs>165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</vt:lpstr>
      <vt:lpstr>Calibri Light</vt:lpstr>
      <vt:lpstr>Wingdings</vt:lpstr>
      <vt:lpstr>Custom Design</vt:lpstr>
      <vt:lpstr>ESR</vt:lpstr>
      <vt:lpstr>Budget and Planning Update</vt:lpstr>
      <vt:lpstr>Agenda</vt:lpstr>
      <vt:lpstr>Budget Theory</vt:lpstr>
      <vt:lpstr>How to Develop a Budget?</vt:lpstr>
      <vt:lpstr>How is a Budget Used?</vt:lpstr>
      <vt:lpstr>The Project</vt:lpstr>
      <vt:lpstr>Four Pillars of the Design Lead Role</vt:lpstr>
      <vt:lpstr>Budget &amp; Planning Design Team SME’s</vt:lpstr>
      <vt:lpstr>ESR – FIS Roadmap</vt:lpstr>
      <vt:lpstr>Budget &amp; Planning Module Rough Timeline         DRAFT</vt:lpstr>
      <vt:lpstr>Year 1 – Soft Transition</vt:lpstr>
      <vt:lpstr>Year 1 – Soft Transition Continued</vt:lpstr>
      <vt:lpstr>Hot Topics</vt:lpstr>
      <vt:lpstr>Design Questions in the “Parking Lot”</vt:lpstr>
      <vt:lpstr>Training Plan</vt:lpstr>
    </vt:vector>
  </TitlesOfParts>
  <Manager/>
  <Company>UCSD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&amp; Planning Module Rough Timeline         DRAFT</dc:title>
  <dc:subject/>
  <dc:creator>Hannahs, Robert</dc:creator>
  <cp:keywords/>
  <dc:description/>
  <cp:lastModifiedBy>Blankenship, Laura</cp:lastModifiedBy>
  <cp:revision>23</cp:revision>
  <cp:lastPrinted>2019-02-20T20:22:39Z</cp:lastPrinted>
  <dcterms:created xsi:type="dcterms:W3CDTF">2019-02-20T23:09:45Z</dcterms:created>
  <dcterms:modified xsi:type="dcterms:W3CDTF">2019-03-12T17:17:54Z</dcterms:modified>
  <cp:category/>
</cp:coreProperties>
</file>